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888" autoAdjust="0"/>
  </p:normalViewPr>
  <p:slideViewPr>
    <p:cSldViewPr>
      <p:cViewPr varScale="1">
        <p:scale>
          <a:sx n="67" d="100"/>
          <a:sy n="67" d="100"/>
        </p:scale>
        <p:origin x="-171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DF4C4-0425-4A8B-B8EF-24715B7265FE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3ACA4-4B0F-4521-9745-54F369FB8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816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Answers</a:t>
            </a:r>
            <a:r>
              <a:rPr lang="en-GB" baseline="0" dirty="0" smtClean="0"/>
              <a:t> could include:- </a:t>
            </a:r>
          </a:p>
          <a:p>
            <a:endParaRPr lang="en-GB" baseline="0" dirty="0" smtClean="0"/>
          </a:p>
          <a:p>
            <a:r>
              <a:rPr lang="en-GB" baseline="0" dirty="0" smtClean="0"/>
              <a:t>Email/</a:t>
            </a:r>
            <a:r>
              <a:rPr lang="en-GB" baseline="0" dirty="0" err="1" smtClean="0"/>
              <a:t>sms</a:t>
            </a:r>
            <a:r>
              <a:rPr lang="en-GB" baseline="0" dirty="0" smtClean="0"/>
              <a:t> text messages </a:t>
            </a:r>
          </a:p>
          <a:p>
            <a:r>
              <a:rPr lang="en-GB" baseline="0" dirty="0" smtClean="0"/>
              <a:t>Telephone/voicemail </a:t>
            </a:r>
          </a:p>
          <a:p>
            <a:r>
              <a:rPr lang="en-GB" baseline="0" dirty="0" smtClean="0"/>
              <a:t>Speaking </a:t>
            </a:r>
          </a:p>
          <a:p>
            <a:r>
              <a:rPr lang="en-GB" baseline="0" dirty="0" smtClean="0"/>
              <a:t>Letter/post  </a:t>
            </a:r>
          </a:p>
          <a:p>
            <a:r>
              <a:rPr lang="en-GB" baseline="0" dirty="0" smtClean="0"/>
              <a:t>Smiling/face signals/body language </a:t>
            </a:r>
          </a:p>
          <a:p>
            <a:r>
              <a:rPr lang="en-GB" baseline="0" dirty="0" smtClean="0"/>
              <a:t>Social media </a:t>
            </a:r>
          </a:p>
          <a:p>
            <a:r>
              <a:rPr lang="en-GB" dirty="0" smtClean="0"/>
              <a:t>Skype/video</a:t>
            </a:r>
            <a:r>
              <a:rPr lang="en-GB" baseline="0" dirty="0" smtClean="0"/>
              <a:t> </a:t>
            </a:r>
          </a:p>
          <a:p>
            <a:r>
              <a:rPr lang="en-GB" dirty="0" smtClean="0"/>
              <a:t>Fax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3ACA4-4B0F-4521-9745-54F369FB84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029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 stay</a:t>
            </a:r>
            <a:r>
              <a:rPr lang="en-GB" baseline="0" dirty="0" smtClean="0"/>
              <a:t> in touch with a friend </a:t>
            </a:r>
            <a:r>
              <a:rPr lang="en-GB" baseline="0" dirty="0" err="1" smtClean="0"/>
              <a:t>e.g</a:t>
            </a:r>
            <a:r>
              <a:rPr lang="en-GB" baseline="0" dirty="0" smtClean="0"/>
              <a:t> pen pal, a family member  </a:t>
            </a:r>
          </a:p>
          <a:p>
            <a:r>
              <a:rPr lang="en-GB" baseline="0" dirty="0" smtClean="0"/>
              <a:t>To provide information such as for a school trip  </a:t>
            </a:r>
          </a:p>
          <a:p>
            <a:r>
              <a:rPr lang="en-GB" baseline="0" dirty="0" smtClean="0"/>
              <a:t>To complain </a:t>
            </a:r>
          </a:p>
          <a:p>
            <a:r>
              <a:rPr lang="en-GB" dirty="0" smtClean="0"/>
              <a:t>For a job</a:t>
            </a:r>
          </a:p>
          <a:p>
            <a:r>
              <a:rPr lang="en-GB" dirty="0" smtClean="0"/>
              <a:t>To ask for something ( letter to Santa) </a:t>
            </a:r>
          </a:p>
          <a:p>
            <a:r>
              <a:rPr lang="en-GB" dirty="0" smtClean="0"/>
              <a:t>Thank</a:t>
            </a:r>
            <a:r>
              <a:rPr lang="en-GB" baseline="0" dirty="0" smtClean="0"/>
              <a:t> you letter </a:t>
            </a:r>
          </a:p>
          <a:p>
            <a:r>
              <a:rPr lang="en-GB" baseline="0" dirty="0" smtClean="0"/>
              <a:t>A love letter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3ACA4-4B0F-4521-9745-54F369FB84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053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Letters are more personal </a:t>
            </a:r>
            <a:r>
              <a:rPr lang="en-GB" dirty="0" err="1" smtClean="0"/>
              <a:t>e.g</a:t>
            </a:r>
            <a:r>
              <a:rPr lang="en-GB" dirty="0" smtClean="0"/>
              <a:t> drawing</a:t>
            </a:r>
            <a:r>
              <a:rPr lang="en-GB" baseline="0" dirty="0" smtClean="0"/>
              <a:t> a picture too</a:t>
            </a:r>
            <a:endParaRPr lang="en-GB" dirty="0" smtClean="0"/>
          </a:p>
          <a:p>
            <a:r>
              <a:rPr lang="en-GB" dirty="0" smtClean="0"/>
              <a:t>Take longer to</a:t>
            </a:r>
            <a:r>
              <a:rPr lang="en-GB" baseline="0" dirty="0" smtClean="0"/>
              <a:t> arrive, emails are quick and easy  </a:t>
            </a:r>
          </a:p>
          <a:p>
            <a:r>
              <a:rPr lang="en-GB" baseline="0" dirty="0" smtClean="0"/>
              <a:t>More effort to write a letter – hand written </a:t>
            </a:r>
            <a:r>
              <a:rPr lang="en-GB" baseline="0" dirty="0" err="1" smtClean="0"/>
              <a:t>vs</a:t>
            </a:r>
            <a:r>
              <a:rPr lang="en-GB" baseline="0" dirty="0" smtClean="0"/>
              <a:t> electronic by computer </a:t>
            </a:r>
          </a:p>
          <a:p>
            <a:r>
              <a:rPr lang="en-GB" dirty="0" smtClean="0"/>
              <a:t>Emails don’t</a:t>
            </a:r>
            <a:r>
              <a:rPr lang="en-GB" baseline="0" dirty="0" smtClean="0"/>
              <a:t> have the character that letters do. </a:t>
            </a:r>
          </a:p>
          <a:p>
            <a:r>
              <a:rPr lang="en-GB" baseline="0" dirty="0" smtClean="0"/>
              <a:t>Letters are an old method of communication – emails </a:t>
            </a:r>
            <a:r>
              <a:rPr lang="en-GB" baseline="0" dirty="0" smtClean="0"/>
              <a:t>area relatively </a:t>
            </a:r>
            <a:r>
              <a:rPr lang="en-GB" baseline="0" dirty="0" smtClean="0"/>
              <a:t>new technology. </a:t>
            </a:r>
          </a:p>
          <a:p>
            <a:r>
              <a:rPr lang="en-GB" baseline="0" dirty="0" smtClean="0"/>
              <a:t>Letters can be </a:t>
            </a:r>
            <a:r>
              <a:rPr lang="en-GB" baseline="0" dirty="0" err="1" smtClean="0"/>
              <a:t>personalied</a:t>
            </a:r>
            <a:r>
              <a:rPr lang="en-GB" baseline="0" dirty="0" smtClean="0"/>
              <a:t> with stationery/paper </a:t>
            </a:r>
            <a:r>
              <a:rPr lang="en-GB" baseline="0" dirty="0" err="1" smtClean="0"/>
              <a:t>etc</a:t>
            </a:r>
            <a:endParaRPr lang="en-GB" baseline="0" dirty="0" smtClean="0"/>
          </a:p>
          <a:p>
            <a:r>
              <a:rPr lang="en-GB" baseline="0" dirty="0" smtClean="0"/>
              <a:t>Letters are more special </a:t>
            </a:r>
          </a:p>
          <a:p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3ACA4-4B0F-4521-9745-54F369FB84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526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More effort to write a letter – hand written </a:t>
            </a:r>
            <a:r>
              <a:rPr lang="en-GB" baseline="0" dirty="0" err="1" smtClean="0"/>
              <a:t>vs</a:t>
            </a:r>
            <a:r>
              <a:rPr lang="en-GB" baseline="0" dirty="0" smtClean="0"/>
              <a:t> electronic by computer </a:t>
            </a:r>
          </a:p>
          <a:p>
            <a:r>
              <a:rPr lang="en-GB" dirty="0" smtClean="0"/>
              <a:t>Emails don’t</a:t>
            </a:r>
            <a:r>
              <a:rPr lang="en-GB" baseline="0" dirty="0" smtClean="0"/>
              <a:t> have the character that letters do. </a:t>
            </a:r>
          </a:p>
          <a:p>
            <a:r>
              <a:rPr lang="en-GB" baseline="0" dirty="0" smtClean="0"/>
              <a:t>Letters can be </a:t>
            </a:r>
            <a:r>
              <a:rPr lang="en-GB" baseline="0" dirty="0" err="1" smtClean="0"/>
              <a:t>personalied</a:t>
            </a:r>
            <a:r>
              <a:rPr lang="en-GB" baseline="0" dirty="0" smtClean="0"/>
              <a:t> with stationery/paper </a:t>
            </a:r>
            <a:r>
              <a:rPr lang="en-GB" baseline="0" dirty="0" err="1" smtClean="0"/>
              <a:t>etc</a:t>
            </a:r>
            <a:endParaRPr lang="en-GB" baseline="0" dirty="0" smtClean="0"/>
          </a:p>
          <a:p>
            <a:r>
              <a:rPr lang="en-GB" baseline="0" dirty="0" smtClean="0"/>
              <a:t>Letters are more special and personal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3ACA4-4B0F-4521-9745-54F369FB84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599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Structure &amp; language</a:t>
            </a:r>
            <a:r>
              <a:rPr lang="en-GB" baseline="0" dirty="0" smtClean="0"/>
              <a:t> </a:t>
            </a:r>
            <a:r>
              <a:rPr lang="en-GB" dirty="0" smtClean="0"/>
              <a:t> </a:t>
            </a:r>
          </a:p>
          <a:p>
            <a:endParaRPr lang="en-GB" dirty="0" smtClean="0"/>
          </a:p>
          <a:p>
            <a:r>
              <a:rPr lang="en-GB" dirty="0" smtClean="0"/>
              <a:t>Refer to template a2 board:</a:t>
            </a:r>
            <a:r>
              <a:rPr lang="en-GB" baseline="0" dirty="0" smtClean="0"/>
              <a:t> </a:t>
            </a:r>
            <a:endParaRPr lang="en-GB" dirty="0" smtClean="0"/>
          </a:p>
          <a:p>
            <a:r>
              <a:rPr lang="en-GB" dirty="0" smtClean="0"/>
              <a:t>Address rules</a:t>
            </a:r>
          </a:p>
          <a:p>
            <a:r>
              <a:rPr lang="en-GB" dirty="0" smtClean="0"/>
              <a:t>Dear/To </a:t>
            </a:r>
          </a:p>
          <a:p>
            <a:r>
              <a:rPr lang="en-GB" dirty="0" smtClean="0"/>
              <a:t>Start </a:t>
            </a:r>
          </a:p>
          <a:p>
            <a:r>
              <a:rPr lang="en-GB" dirty="0" smtClean="0"/>
              <a:t>Middle </a:t>
            </a:r>
          </a:p>
          <a:p>
            <a:r>
              <a:rPr lang="en-GB" dirty="0" smtClean="0"/>
              <a:t>End </a:t>
            </a:r>
          </a:p>
          <a:p>
            <a:r>
              <a:rPr lang="en-GB" dirty="0" smtClean="0"/>
              <a:t>Sign off </a:t>
            </a:r>
          </a:p>
          <a:p>
            <a:r>
              <a:rPr lang="en-GB" dirty="0" smtClean="0"/>
              <a:t>Stamp</a:t>
            </a:r>
            <a:r>
              <a:rPr lang="en-GB" baseline="0" dirty="0" smtClean="0"/>
              <a:t> and address</a:t>
            </a:r>
          </a:p>
          <a:p>
            <a:r>
              <a:rPr lang="en-GB" baseline="0" dirty="0" smtClean="0"/>
              <a:t>See further slides 7 and 8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3ACA4-4B0F-4521-9745-54F369FB846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218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Formal is often to someone that you don’t know or</a:t>
            </a:r>
            <a:r>
              <a:rPr lang="en-GB" baseline="0" dirty="0" smtClean="0"/>
              <a:t> you want to give information. Informal is often to friends or family, to someone you know.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3ACA4-4B0F-4521-9745-54F369FB846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189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 - how are</a:t>
            </a:r>
            <a:r>
              <a:rPr lang="en-GB" baseline="0" dirty="0" smtClean="0"/>
              <a:t> you? Have you missed us? </a:t>
            </a:r>
          </a:p>
          <a:p>
            <a:r>
              <a:rPr lang="en-GB" baseline="0" dirty="0" smtClean="0"/>
              <a:t> - what you’ve been doing in your lessons when he was gone. </a:t>
            </a:r>
          </a:p>
          <a:p>
            <a:r>
              <a:rPr lang="en-GB" baseline="0" dirty="0" smtClean="0"/>
              <a:t>  -what you’ve missed with him being gone and what you’re looking forward to now he’s back… </a:t>
            </a:r>
          </a:p>
          <a:p>
            <a:r>
              <a:rPr lang="en-GB" baseline="0" dirty="0" smtClean="0"/>
              <a:t> - have you done anything new at school or started any new hobbies – have you been on holiday?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3ACA4-4B0F-4521-9745-54F369FB846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46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56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48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305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5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741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304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49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281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79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21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233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6EC4F-6B72-4250-9DDD-2B9F4775AB02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9CB3E-9172-48C2-A82F-65EE7E7C6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97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loud 4"/>
          <p:cNvSpPr/>
          <p:nvPr/>
        </p:nvSpPr>
        <p:spPr>
          <a:xfrm>
            <a:off x="1619250" y="1628775"/>
            <a:ext cx="6481763" cy="3671888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7030A0"/>
                </a:solidFill>
              </a:rPr>
              <a:t>How can we communicate with other people?</a:t>
            </a:r>
          </a:p>
        </p:txBody>
      </p:sp>
    </p:spTree>
    <p:extLst>
      <p:ext uri="{BB962C8B-B14F-4D97-AF65-F5344CB8AC3E}">
        <p14:creationId xmlns:p14="http://schemas.microsoft.com/office/powerpoint/2010/main" val="2785518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0000"/>
          </a:bodyPr>
          <a:lstStyle/>
          <a:p>
            <a:pPr algn="ctr">
              <a:defRPr/>
            </a:pPr>
            <a:r>
              <a:rPr lang="en-GB" sz="4000" dirty="0">
                <a:solidFill>
                  <a:schemeClr val="bg1"/>
                </a:solidFill>
              </a:rPr>
              <a:t>WALT : Write a letter to give information</a:t>
            </a:r>
          </a:p>
        </p:txBody>
      </p:sp>
      <p:sp>
        <p:nvSpPr>
          <p:cNvPr id="5" name="Text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971600" y="1772816"/>
            <a:ext cx="7715200" cy="186512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>
              <a:buNone/>
            </a:pPr>
            <a:r>
              <a:rPr lang="en-GB" sz="3600" dirty="0"/>
              <a:t>You will be writing a letter to </a:t>
            </a:r>
            <a:r>
              <a:rPr lang="en-GB" sz="3600" dirty="0" smtClean="0"/>
              <a:t>your teacher who is coming back to school</a:t>
            </a:r>
            <a:endParaRPr lang="en-GB" sz="3600" dirty="0"/>
          </a:p>
          <a:p>
            <a:pPr eaLnBrk="1" hangingPunct="1"/>
            <a:endParaRPr lang="en-GB" sz="3600" dirty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971600" y="3067945"/>
            <a:ext cx="698495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3600" dirty="0">
                <a:solidFill>
                  <a:srgbClr val="7030A0"/>
                </a:solidFill>
              </a:rPr>
              <a:t>What could you put in the letter?</a:t>
            </a:r>
          </a:p>
        </p:txBody>
      </p:sp>
      <p:sp>
        <p:nvSpPr>
          <p:cNvPr id="8" name="Rectangle 7"/>
          <p:cNvSpPr/>
          <p:nvPr/>
        </p:nvSpPr>
        <p:spPr>
          <a:xfrm>
            <a:off x="999323" y="3714276"/>
            <a:ext cx="648072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u="sng" dirty="0" smtClean="0"/>
              <a:t>Steps for Success</a:t>
            </a:r>
          </a:p>
          <a:p>
            <a:r>
              <a:rPr lang="en-GB" sz="3200" dirty="0" smtClean="0"/>
              <a:t>Use the letter structure</a:t>
            </a:r>
          </a:p>
          <a:p>
            <a:r>
              <a:rPr lang="en-GB" sz="3200" dirty="0" smtClean="0"/>
              <a:t>Ask questions</a:t>
            </a:r>
          </a:p>
          <a:p>
            <a:r>
              <a:rPr lang="en-GB" sz="3200" dirty="0" smtClean="0"/>
              <a:t>Remember punctuation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2041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loud 3"/>
          <p:cNvSpPr/>
          <p:nvPr/>
        </p:nvSpPr>
        <p:spPr>
          <a:xfrm>
            <a:off x="1619250" y="1628775"/>
            <a:ext cx="6481763" cy="3671888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7030A0"/>
                </a:solidFill>
              </a:rPr>
              <a:t>What could be the purpose of a letter?</a:t>
            </a:r>
          </a:p>
        </p:txBody>
      </p:sp>
    </p:spTree>
    <p:extLst>
      <p:ext uri="{BB962C8B-B14F-4D97-AF65-F5344CB8AC3E}">
        <p14:creationId xmlns:p14="http://schemas.microsoft.com/office/powerpoint/2010/main" val="122781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loud 3"/>
          <p:cNvSpPr/>
          <p:nvPr/>
        </p:nvSpPr>
        <p:spPr>
          <a:xfrm>
            <a:off x="1187450" y="1267036"/>
            <a:ext cx="6840538" cy="424815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7030A0"/>
                </a:solidFill>
              </a:rPr>
              <a:t>What are the differences between writing a letter and sending an email?</a:t>
            </a:r>
          </a:p>
        </p:txBody>
      </p:sp>
    </p:spTree>
    <p:extLst>
      <p:ext uri="{BB962C8B-B14F-4D97-AF65-F5344CB8AC3E}">
        <p14:creationId xmlns:p14="http://schemas.microsoft.com/office/powerpoint/2010/main" val="2993566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loud 3"/>
          <p:cNvSpPr/>
          <p:nvPr/>
        </p:nvSpPr>
        <p:spPr>
          <a:xfrm>
            <a:off x="1155323" y="1267036"/>
            <a:ext cx="6840538" cy="424815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7030A0"/>
                </a:solidFill>
              </a:rPr>
              <a:t>Why do people still send letters when email is quicker and cheaper?</a:t>
            </a:r>
          </a:p>
        </p:txBody>
      </p:sp>
    </p:spTree>
    <p:extLst>
      <p:ext uri="{BB962C8B-B14F-4D97-AF65-F5344CB8AC3E}">
        <p14:creationId xmlns:p14="http://schemas.microsoft.com/office/powerpoint/2010/main" val="356209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084346" y="1772816"/>
            <a:ext cx="7561535" cy="120032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3600" dirty="0">
                <a:solidFill>
                  <a:srgbClr val="7030A0"/>
                </a:solidFill>
              </a:rPr>
              <a:t>Letters have some common features – features that are found in all letters.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084347" y="3031559"/>
            <a:ext cx="7016046" cy="120032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3600" dirty="0">
                <a:solidFill>
                  <a:srgbClr val="7030A0"/>
                </a:solidFill>
              </a:rPr>
              <a:t>These can be to do with structure or language.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7278" y="404664"/>
            <a:ext cx="8569325" cy="79216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chemeClr val="bg1"/>
                </a:solidFill>
              </a:rPr>
              <a:t>Features of Letters</a:t>
            </a:r>
          </a:p>
        </p:txBody>
      </p:sp>
    </p:spTree>
    <p:extLst>
      <p:ext uri="{BB962C8B-B14F-4D97-AF65-F5344CB8AC3E}">
        <p14:creationId xmlns:p14="http://schemas.microsoft.com/office/powerpoint/2010/main" val="213217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5484" y="908720"/>
            <a:ext cx="8229600" cy="4525963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 algn="ctr">
              <a:buNone/>
              <a:defRPr/>
            </a:pPr>
            <a:r>
              <a:rPr lang="en-GB" sz="4000" dirty="0">
                <a:solidFill>
                  <a:srgbClr val="7030A0"/>
                </a:solidFill>
              </a:rPr>
              <a:t>What are the features of a letter?</a:t>
            </a:r>
          </a:p>
        </p:txBody>
      </p:sp>
    </p:spTree>
    <p:extLst>
      <p:ext uri="{BB962C8B-B14F-4D97-AF65-F5344CB8AC3E}">
        <p14:creationId xmlns:p14="http://schemas.microsoft.com/office/powerpoint/2010/main" val="327248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ounded Rectangle 3"/>
          <p:cNvSpPr/>
          <p:nvPr/>
        </p:nvSpPr>
        <p:spPr>
          <a:xfrm>
            <a:off x="251520" y="364751"/>
            <a:ext cx="8569325" cy="79216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chemeClr val="bg1"/>
                </a:solidFill>
              </a:rPr>
              <a:t>Writing Letters</a:t>
            </a:r>
          </a:p>
        </p:txBody>
      </p:sp>
      <p:sp>
        <p:nvSpPr>
          <p:cNvPr id="5" name="Text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1115616" y="1772816"/>
            <a:ext cx="7139136" cy="286232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3600" dirty="0">
                <a:solidFill>
                  <a:srgbClr val="7030A0"/>
                </a:solidFill>
              </a:rPr>
              <a:t>Structure is how a text is organised, for example some text types have a headline, some always have a conclusion. Are they written in a particular format?</a:t>
            </a:r>
          </a:p>
        </p:txBody>
      </p:sp>
    </p:spTree>
    <p:extLst>
      <p:ext uri="{BB962C8B-B14F-4D97-AF65-F5344CB8AC3E}">
        <p14:creationId xmlns:p14="http://schemas.microsoft.com/office/powerpoint/2010/main" val="3820048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1187624" y="1700808"/>
            <a:ext cx="7067128" cy="35271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endParaRPr lang="en-GB" sz="3600" dirty="0" smtClean="0"/>
          </a:p>
          <a:p>
            <a:pPr marL="0" indent="0">
              <a:buNone/>
              <a:defRPr/>
            </a:pPr>
            <a:r>
              <a:rPr lang="en-GB" sz="3600" dirty="0" smtClean="0"/>
              <a:t>Language </a:t>
            </a:r>
            <a:r>
              <a:rPr lang="en-GB" sz="3600" dirty="0"/>
              <a:t>is how a text is written. Some use </a:t>
            </a:r>
            <a:r>
              <a:rPr lang="en-GB" sz="3600" dirty="0">
                <a:solidFill>
                  <a:srgbClr val="7030A0"/>
                </a:solidFill>
              </a:rPr>
              <a:t>formal</a:t>
            </a:r>
            <a:r>
              <a:rPr lang="en-GB" sz="3600" dirty="0"/>
              <a:t> language, others use </a:t>
            </a:r>
            <a:r>
              <a:rPr lang="en-GB" sz="3600" dirty="0">
                <a:solidFill>
                  <a:srgbClr val="7030A0"/>
                </a:solidFill>
              </a:rPr>
              <a:t>questions</a:t>
            </a:r>
            <a:r>
              <a:rPr lang="en-GB" sz="3600" dirty="0"/>
              <a:t> or lots of </a:t>
            </a:r>
            <a:r>
              <a:rPr lang="en-GB" sz="3600" dirty="0">
                <a:solidFill>
                  <a:srgbClr val="7030A0"/>
                </a:solidFill>
              </a:rPr>
              <a:t>description. </a:t>
            </a:r>
            <a:r>
              <a:rPr lang="en-GB" sz="3600" dirty="0"/>
              <a:t>The </a:t>
            </a:r>
            <a:r>
              <a:rPr lang="en-GB" sz="3600" dirty="0">
                <a:solidFill>
                  <a:srgbClr val="7030A0"/>
                </a:solidFill>
              </a:rPr>
              <a:t>tense</a:t>
            </a:r>
            <a:r>
              <a:rPr lang="en-GB" sz="3600" dirty="0"/>
              <a:t> and </a:t>
            </a:r>
            <a:r>
              <a:rPr lang="en-GB" sz="3600" dirty="0">
                <a:solidFill>
                  <a:srgbClr val="7030A0"/>
                </a:solidFill>
              </a:rPr>
              <a:t>person </a:t>
            </a:r>
            <a:r>
              <a:rPr lang="en-GB" sz="3600" dirty="0"/>
              <a:t>a text is written in is part of the language.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chemeClr val="bg1"/>
                </a:solidFill>
              </a:rPr>
              <a:t>Writing Letters</a:t>
            </a:r>
          </a:p>
        </p:txBody>
      </p:sp>
    </p:spTree>
    <p:extLst>
      <p:ext uri="{BB962C8B-B14F-4D97-AF65-F5344CB8AC3E}">
        <p14:creationId xmlns:p14="http://schemas.microsoft.com/office/powerpoint/2010/main" val="361195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3883" y="-88879"/>
            <a:ext cx="9168335" cy="69599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476672"/>
            <a:ext cx="8363272" cy="96470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chemeClr val="bg1"/>
                </a:solidFill>
              </a:rPr>
              <a:t>Formal or Informal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998239" y="2106761"/>
            <a:ext cx="3582491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I want to tell you…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716016" y="1844824"/>
            <a:ext cx="4032250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It’s going to be great!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043608" y="2926218"/>
            <a:ext cx="3646359" cy="95410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This event will be memorable</a:t>
            </a: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4689967" y="2639371"/>
            <a:ext cx="4033837" cy="522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I wish to advise you that…</a:t>
            </a:r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043608" y="3880325"/>
            <a:ext cx="316803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I need you to…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79676" y="3637732"/>
            <a:ext cx="4033838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Thank you very much</a:t>
            </a:r>
          </a:p>
        </p:txBody>
      </p: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1043608" y="4403545"/>
            <a:ext cx="341263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Thanks a lot!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50284" y="4292600"/>
            <a:ext cx="4032250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I’ve just noticed that…</a:t>
            </a:r>
          </a:p>
        </p:txBody>
      </p:sp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1043608" y="4926765"/>
            <a:ext cx="3564905" cy="95410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It has come to my attention…</a:t>
            </a:r>
          </a:p>
        </p:txBody>
      </p:sp>
      <p:sp>
        <p:nvSpPr>
          <p:cNvPr id="14" name="TextBox 7"/>
          <p:cNvSpPr txBox="1">
            <a:spLocks noChangeArrowheads="1"/>
          </p:cNvSpPr>
          <p:nvPr/>
        </p:nvSpPr>
        <p:spPr bwMode="auto">
          <a:xfrm>
            <a:off x="4410074" y="4926785"/>
            <a:ext cx="3960812" cy="954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GB" sz="2800" dirty="0"/>
              <a:t>It would be a great help if you would…</a:t>
            </a:r>
          </a:p>
        </p:txBody>
      </p:sp>
    </p:spTree>
    <p:extLst>
      <p:ext uri="{BB962C8B-B14F-4D97-AF65-F5344CB8AC3E}">
        <p14:creationId xmlns:p14="http://schemas.microsoft.com/office/powerpoint/2010/main" val="3549896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561</Words>
  <Application>Microsoft Macintosh PowerPoint</Application>
  <PresentationFormat>On-screen Show (4:3)</PresentationFormat>
  <Paragraphs>83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Writing Letters</vt:lpstr>
      <vt:lpstr>PowerPoint Presentation</vt:lpstr>
      <vt:lpstr>WALT : Write a letter to give information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Greenwell</dc:creator>
  <cp:lastModifiedBy>Sharon  Little</cp:lastModifiedBy>
  <cp:revision>8</cp:revision>
  <dcterms:created xsi:type="dcterms:W3CDTF">2013-04-10T14:29:34Z</dcterms:created>
  <dcterms:modified xsi:type="dcterms:W3CDTF">2014-01-27T15:23:48Z</dcterms:modified>
</cp:coreProperties>
</file>