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entation.xml" ContentType="application/vnd.openxmlformats-officedocument.presentationml.presentation.main+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ppt/changesInfos/changesInfo1.xml" ContentType="application/vnd.ms-powerpoint.changesinfo+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3" r:id="rId6"/>
    <p:sldId id="264" r:id="rId7"/>
    <p:sldId id="261" r:id="rId8"/>
    <p:sldId id="270" r:id="rId9"/>
    <p:sldId id="271" r:id="rId10"/>
    <p:sldId id="272" r:id="rId11"/>
    <p:sldId id="268" r:id="rId12"/>
    <p:sldId id="269" r:id="rId13"/>
    <p:sldId id="267" r:id="rId14"/>
  </p:sldIdLst>
  <p:sldSz cx="10693400" cy="7562850"/>
  <p:notesSz cx="10693400" cy="75628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39"/>
    <p:restoredTop sz="94658"/>
  </p:normalViewPr>
  <p:slideViewPr>
    <p:cSldViewPr>
      <p:cViewPr varScale="1">
        <p:scale>
          <a:sx n="143" d="100"/>
          <a:sy n="143" d="100"/>
        </p:scale>
        <p:origin x="224" y="5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Fergusson" userId="79fcdf8f-37bb-4991-b176-529246bb9103" providerId="ADAL" clId="{711A953C-ABD7-4232-B34A-7EC82850AC53}"/>
    <pc:docChg chg="addSld delSld modSld">
      <pc:chgData name="Amanda Fergusson" userId="79fcdf8f-37bb-4991-b176-529246bb9103" providerId="ADAL" clId="{711A953C-ABD7-4232-B34A-7EC82850AC53}" dt="2024-11-29T10:13:24.286" v="185" actId="20577"/>
      <pc:docMkLst>
        <pc:docMk/>
      </pc:docMkLst>
      <pc:sldChg chg="modSp mod">
        <pc:chgData name="Amanda Fergusson" userId="79fcdf8f-37bb-4991-b176-529246bb9103" providerId="ADAL" clId="{711A953C-ABD7-4232-B34A-7EC82850AC53}" dt="2024-11-29T10:12:03.393" v="181" actId="20577"/>
        <pc:sldMkLst>
          <pc:docMk/>
          <pc:sldMk cId="0" sldId="257"/>
        </pc:sldMkLst>
        <pc:spChg chg="mod">
          <ac:chgData name="Amanda Fergusson" userId="79fcdf8f-37bb-4991-b176-529246bb9103" providerId="ADAL" clId="{711A953C-ABD7-4232-B34A-7EC82850AC53}" dt="2024-11-29T10:12:03.393" v="181" actId="20577"/>
          <ac:spMkLst>
            <pc:docMk/>
            <pc:sldMk cId="0" sldId="257"/>
            <ac:spMk id="3" creationId="{00000000-0000-0000-0000-000000000000}"/>
          </ac:spMkLst>
        </pc:spChg>
      </pc:sldChg>
      <pc:sldChg chg="modSp mod">
        <pc:chgData name="Amanda Fergusson" userId="79fcdf8f-37bb-4991-b176-529246bb9103" providerId="ADAL" clId="{711A953C-ABD7-4232-B34A-7EC82850AC53}" dt="2024-11-29T10:13:24.286" v="185" actId="20577"/>
        <pc:sldMkLst>
          <pc:docMk/>
          <pc:sldMk cId="0" sldId="259"/>
        </pc:sldMkLst>
        <pc:spChg chg="mod">
          <ac:chgData name="Amanda Fergusson" userId="79fcdf8f-37bb-4991-b176-529246bb9103" providerId="ADAL" clId="{711A953C-ABD7-4232-B34A-7EC82850AC53}" dt="2024-11-29T10:13:24.286" v="185" actId="20577"/>
          <ac:spMkLst>
            <pc:docMk/>
            <pc:sldMk cId="0" sldId="259"/>
            <ac:spMk id="2" creationId="{00000000-0000-0000-0000-000000000000}"/>
          </ac:spMkLst>
        </pc:spChg>
      </pc:sldChg>
      <pc:sldChg chg="new del">
        <pc:chgData name="Amanda Fergusson" userId="79fcdf8f-37bb-4991-b176-529246bb9103" providerId="ADAL" clId="{711A953C-ABD7-4232-B34A-7EC82850AC53}" dt="2024-11-29T10:12:22.486" v="183" actId="47"/>
        <pc:sldMkLst>
          <pc:docMk/>
          <pc:sldMk cId="2855552450" sldId="27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2300" b="0" i="0">
                <a:solidFill>
                  <a:srgbClr val="E17FAE"/>
                </a:solidFill>
                <a:latin typeface="Brandon Grotesque Black"/>
                <a:cs typeface="Brandon Grotesque Black"/>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sz="2300" b="0" i="0">
                <a:solidFill>
                  <a:srgbClr val="F79431"/>
                </a:solidFill>
                <a:latin typeface="Brandon Grotesque Regular"/>
                <a:cs typeface="Brandon Grotesque Regula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0" i="0">
                <a:solidFill>
                  <a:srgbClr val="E17FAE"/>
                </a:solidFill>
                <a:latin typeface="Brandon Grotesque Black"/>
                <a:cs typeface="Brandon Grotesque Black"/>
              </a:defRPr>
            </a:lvl1pPr>
          </a:lstStyle>
          <a:p>
            <a:endParaRPr/>
          </a:p>
        </p:txBody>
      </p:sp>
      <p:sp>
        <p:nvSpPr>
          <p:cNvPr id="3" name="Holder 3"/>
          <p:cNvSpPr>
            <a:spLocks noGrp="1"/>
          </p:cNvSpPr>
          <p:nvPr>
            <p:ph type="body" idx="1"/>
          </p:nvPr>
        </p:nvSpPr>
        <p:spPr/>
        <p:txBody>
          <a:bodyPr lIns="0" tIns="0" rIns="0" bIns="0"/>
          <a:lstStyle>
            <a:lvl1pPr>
              <a:defRPr sz="2300" b="0" i="0">
                <a:solidFill>
                  <a:srgbClr val="F79431"/>
                </a:solidFill>
                <a:latin typeface="Brandon Grotesque Regular"/>
                <a:cs typeface="Brandon Grotesque Regula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0" i="0">
                <a:solidFill>
                  <a:srgbClr val="E17FAE"/>
                </a:solidFill>
                <a:latin typeface="Brandon Grotesque Black"/>
                <a:cs typeface="Brandon Grotesque Black"/>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0" i="0">
                <a:solidFill>
                  <a:srgbClr val="E17FAE"/>
                </a:solidFill>
                <a:latin typeface="Brandon Grotesque Black"/>
                <a:cs typeface="Brandon Grotesque 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10692003" cy="7560005"/>
          </a:xfrm>
          <a:prstGeom prst="rect">
            <a:avLst/>
          </a:prstGeom>
        </p:spPr>
      </p:pic>
      <p:sp>
        <p:nvSpPr>
          <p:cNvPr id="2" name="Holder 2"/>
          <p:cNvSpPr>
            <a:spLocks noGrp="1"/>
          </p:cNvSpPr>
          <p:nvPr>
            <p:ph type="title"/>
          </p:nvPr>
        </p:nvSpPr>
        <p:spPr>
          <a:xfrm>
            <a:off x="1445300" y="1681674"/>
            <a:ext cx="2992120" cy="375919"/>
          </a:xfrm>
          <a:prstGeom prst="rect">
            <a:avLst/>
          </a:prstGeom>
        </p:spPr>
        <p:txBody>
          <a:bodyPr wrap="square" lIns="0" tIns="0" rIns="0" bIns="0">
            <a:spAutoFit/>
          </a:bodyPr>
          <a:lstStyle>
            <a:lvl1pPr>
              <a:defRPr sz="2300" b="0" i="0">
                <a:solidFill>
                  <a:srgbClr val="E17FAE"/>
                </a:solidFill>
                <a:latin typeface="Brandon Grotesque Black"/>
                <a:cs typeface="Brandon Grotesque Black"/>
              </a:defRPr>
            </a:lvl1pPr>
          </a:lstStyle>
          <a:p>
            <a:endParaRPr/>
          </a:p>
        </p:txBody>
      </p:sp>
      <p:sp>
        <p:nvSpPr>
          <p:cNvPr id="3" name="Holder 3"/>
          <p:cNvSpPr>
            <a:spLocks noGrp="1"/>
          </p:cNvSpPr>
          <p:nvPr>
            <p:ph type="body" idx="1"/>
          </p:nvPr>
        </p:nvSpPr>
        <p:spPr>
          <a:xfrm>
            <a:off x="905300" y="1483674"/>
            <a:ext cx="8935720" cy="2136775"/>
          </a:xfrm>
          <a:prstGeom prst="rect">
            <a:avLst/>
          </a:prstGeom>
        </p:spPr>
        <p:txBody>
          <a:bodyPr wrap="square" lIns="0" tIns="0" rIns="0" bIns="0">
            <a:spAutoFit/>
          </a:bodyPr>
          <a:lstStyle>
            <a:lvl1pPr>
              <a:defRPr sz="2300" b="0" i="0">
                <a:solidFill>
                  <a:srgbClr val="F79431"/>
                </a:solidFill>
                <a:latin typeface="Brandon Grotesque Regular"/>
                <a:cs typeface="Brandon Grotesque Regular"/>
              </a:defRPr>
            </a:lvl1pPr>
          </a:lstStyle>
          <a:p>
            <a:endParaRPr/>
          </a:p>
        </p:txBody>
      </p:sp>
      <p:sp>
        <p:nvSpPr>
          <p:cNvPr id="4" name="Holder 4"/>
          <p:cNvSpPr>
            <a:spLocks noGrp="1"/>
          </p:cNvSpPr>
          <p:nvPr>
            <p:ph type="ftr" sz="quarter" idx="5"/>
          </p:nvPr>
        </p:nvSpPr>
        <p:spPr>
          <a:xfrm>
            <a:off x="3635756" y="7033450"/>
            <a:ext cx="342188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7/1/25</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www.thinkingofyouweek.cards/" TargetMode="External"/><Relationship Id="rId2" Type="http://schemas.openxmlformats.org/officeDocument/2006/relationships/hyperlink" Target="http://www.gca.cards/"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hyperlink" Target="mailto:hello@gca.card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2"/>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F2E4D0"/>
          </a:solidFill>
        </p:spPr>
        <p:txBody>
          <a:bodyPr wrap="square" lIns="0" tIns="0" rIns="0" bIns="0" rtlCol="0"/>
          <a:lstStyle/>
          <a:p>
            <a:endParaRPr/>
          </a:p>
        </p:txBody>
      </p:sp>
      <p:pic>
        <p:nvPicPr>
          <p:cNvPr id="3" name="object 3"/>
          <p:cNvPicPr/>
          <p:nvPr/>
        </p:nvPicPr>
        <p:blipFill>
          <a:blip r:embed="rId2" cstate="print"/>
          <a:stretch>
            <a:fillRect/>
          </a:stretch>
        </p:blipFill>
        <p:spPr>
          <a:xfrm>
            <a:off x="2254022" y="562663"/>
            <a:ext cx="6168854" cy="4418746"/>
          </a:xfrm>
          <a:prstGeom prst="rect">
            <a:avLst/>
          </a:prstGeom>
        </p:spPr>
      </p:pic>
      <p:grpSp>
        <p:nvGrpSpPr>
          <p:cNvPr id="4" name="object 4"/>
          <p:cNvGrpSpPr/>
          <p:nvPr/>
        </p:nvGrpSpPr>
        <p:grpSpPr>
          <a:xfrm>
            <a:off x="465960" y="6473781"/>
            <a:ext cx="2089785" cy="772795"/>
            <a:chOff x="465960" y="6473781"/>
            <a:chExt cx="2089785" cy="772795"/>
          </a:xfrm>
        </p:grpSpPr>
        <p:pic>
          <p:nvPicPr>
            <p:cNvPr id="5" name="object 5"/>
            <p:cNvPicPr/>
            <p:nvPr/>
          </p:nvPicPr>
          <p:blipFill>
            <a:blip r:embed="rId3" cstate="print"/>
            <a:stretch>
              <a:fillRect/>
            </a:stretch>
          </p:blipFill>
          <p:spPr>
            <a:xfrm>
              <a:off x="1839168" y="6657167"/>
              <a:ext cx="704336" cy="354768"/>
            </a:xfrm>
            <a:prstGeom prst="rect">
              <a:avLst/>
            </a:prstGeom>
          </p:spPr>
        </p:pic>
        <p:pic>
          <p:nvPicPr>
            <p:cNvPr id="6" name="object 6"/>
            <p:cNvPicPr/>
            <p:nvPr/>
          </p:nvPicPr>
          <p:blipFill>
            <a:blip r:embed="rId4" cstate="print"/>
            <a:stretch>
              <a:fillRect/>
            </a:stretch>
          </p:blipFill>
          <p:spPr>
            <a:xfrm>
              <a:off x="465960" y="6473781"/>
              <a:ext cx="2089224" cy="772208"/>
            </a:xfrm>
            <a:prstGeom prst="rect">
              <a:avLst/>
            </a:prstGeom>
          </p:spPr>
        </p:pic>
        <p:sp>
          <p:nvSpPr>
            <p:cNvPr id="7" name="object 7"/>
            <p:cNvSpPr/>
            <p:nvPr/>
          </p:nvSpPr>
          <p:spPr>
            <a:xfrm>
              <a:off x="1757921" y="6603847"/>
              <a:ext cx="4445" cy="435609"/>
            </a:xfrm>
            <a:custGeom>
              <a:avLst/>
              <a:gdLst/>
              <a:ahLst/>
              <a:cxnLst/>
              <a:rect l="l" t="t" r="r" b="b"/>
              <a:pathLst>
                <a:path w="4444" h="435609">
                  <a:moveTo>
                    <a:pt x="4076" y="109220"/>
                  </a:moveTo>
                  <a:lnTo>
                    <a:pt x="3467" y="109220"/>
                  </a:lnTo>
                  <a:lnTo>
                    <a:pt x="3467" y="54610"/>
                  </a:lnTo>
                  <a:lnTo>
                    <a:pt x="2565" y="54610"/>
                  </a:lnTo>
                  <a:lnTo>
                    <a:pt x="2565" y="0"/>
                  </a:lnTo>
                  <a:lnTo>
                    <a:pt x="1447" y="0"/>
                  </a:lnTo>
                  <a:lnTo>
                    <a:pt x="1447" y="54610"/>
                  </a:lnTo>
                  <a:lnTo>
                    <a:pt x="584" y="54610"/>
                  </a:lnTo>
                  <a:lnTo>
                    <a:pt x="584" y="109220"/>
                  </a:lnTo>
                  <a:lnTo>
                    <a:pt x="0" y="109220"/>
                  </a:lnTo>
                  <a:lnTo>
                    <a:pt x="0" y="218440"/>
                  </a:lnTo>
                  <a:lnTo>
                    <a:pt x="0" y="326390"/>
                  </a:lnTo>
                  <a:lnTo>
                    <a:pt x="584" y="326390"/>
                  </a:lnTo>
                  <a:lnTo>
                    <a:pt x="584" y="381000"/>
                  </a:lnTo>
                  <a:lnTo>
                    <a:pt x="1447" y="381000"/>
                  </a:lnTo>
                  <a:lnTo>
                    <a:pt x="1447" y="435610"/>
                  </a:lnTo>
                  <a:lnTo>
                    <a:pt x="2590" y="435610"/>
                  </a:lnTo>
                  <a:lnTo>
                    <a:pt x="2590" y="381000"/>
                  </a:lnTo>
                  <a:lnTo>
                    <a:pt x="3492" y="381000"/>
                  </a:lnTo>
                  <a:lnTo>
                    <a:pt x="3492" y="326390"/>
                  </a:lnTo>
                  <a:lnTo>
                    <a:pt x="4076" y="326390"/>
                  </a:lnTo>
                  <a:lnTo>
                    <a:pt x="4076" y="218440"/>
                  </a:lnTo>
                  <a:lnTo>
                    <a:pt x="4076" y="109220"/>
                  </a:lnTo>
                  <a:close/>
                </a:path>
              </a:pathLst>
            </a:custGeom>
            <a:solidFill>
              <a:srgbClr val="BB945C"/>
            </a:solidFill>
          </p:spPr>
          <p:txBody>
            <a:bodyPr wrap="square" lIns="0" tIns="0" rIns="0" bIns="0" rtlCol="0"/>
            <a:lstStyle/>
            <a:p>
              <a:endParaRPr/>
            </a:p>
          </p:txBody>
        </p:sp>
      </p:grpSp>
      <p:sp>
        <p:nvSpPr>
          <p:cNvPr id="8" name="object 8"/>
          <p:cNvSpPr txBox="1"/>
          <p:nvPr/>
        </p:nvSpPr>
        <p:spPr>
          <a:xfrm>
            <a:off x="2855163" y="5432847"/>
            <a:ext cx="4982210" cy="527685"/>
          </a:xfrm>
          <a:prstGeom prst="rect">
            <a:avLst/>
          </a:prstGeom>
        </p:spPr>
        <p:txBody>
          <a:bodyPr vert="horz" wrap="square" lIns="0" tIns="11430" rIns="0" bIns="0" rtlCol="0">
            <a:spAutoFit/>
          </a:bodyPr>
          <a:lstStyle/>
          <a:p>
            <a:pPr marL="12700">
              <a:lnSpc>
                <a:spcPct val="100000"/>
              </a:lnSpc>
              <a:spcBef>
                <a:spcPts val="90"/>
              </a:spcBef>
            </a:pPr>
            <a:r>
              <a:rPr sz="3300" dirty="0">
                <a:solidFill>
                  <a:srgbClr val="732E8A"/>
                </a:solidFill>
                <a:latin typeface="Brandon Grotesque Regular"/>
                <a:cs typeface="Brandon Grotesque Regular"/>
              </a:rPr>
              <a:t>THE</a:t>
            </a:r>
            <a:r>
              <a:rPr sz="3300" spc="-90" dirty="0">
                <a:solidFill>
                  <a:srgbClr val="732E8A"/>
                </a:solidFill>
                <a:latin typeface="Brandon Grotesque Regular"/>
                <a:cs typeface="Brandon Grotesque Regular"/>
              </a:rPr>
              <a:t> </a:t>
            </a:r>
            <a:r>
              <a:rPr sz="3300" spc="-10" dirty="0">
                <a:solidFill>
                  <a:srgbClr val="732E8A"/>
                </a:solidFill>
                <a:latin typeface="Brandon Grotesque Regular"/>
                <a:cs typeface="Brandon Grotesque Regular"/>
              </a:rPr>
              <a:t>CARD</a:t>
            </a:r>
            <a:r>
              <a:rPr sz="3300" spc="-85" dirty="0">
                <a:solidFill>
                  <a:srgbClr val="732E8A"/>
                </a:solidFill>
                <a:latin typeface="Brandon Grotesque Regular"/>
                <a:cs typeface="Brandon Grotesque Regular"/>
              </a:rPr>
              <a:t> </a:t>
            </a:r>
            <a:r>
              <a:rPr sz="3300" dirty="0">
                <a:solidFill>
                  <a:srgbClr val="732E8A"/>
                </a:solidFill>
                <a:latin typeface="Brandon Grotesque Regular"/>
                <a:cs typeface="Brandon Grotesque Regular"/>
              </a:rPr>
              <a:t>CLUB</a:t>
            </a:r>
            <a:r>
              <a:rPr sz="3300" spc="-85" dirty="0">
                <a:solidFill>
                  <a:srgbClr val="732E8A"/>
                </a:solidFill>
                <a:latin typeface="Brandon Grotesque Regular"/>
                <a:cs typeface="Brandon Grotesque Regular"/>
              </a:rPr>
              <a:t> </a:t>
            </a:r>
            <a:r>
              <a:rPr sz="3300" spc="-10" dirty="0">
                <a:solidFill>
                  <a:srgbClr val="732E8A"/>
                </a:solidFill>
                <a:latin typeface="Brandon Grotesque Regular"/>
                <a:cs typeface="Brandon Grotesque Regular"/>
              </a:rPr>
              <a:t>TOOLKIT</a:t>
            </a:r>
            <a:endParaRPr sz="3300" dirty="0">
              <a:latin typeface="Brandon Grotesque Regular"/>
              <a:cs typeface="Brandon Grotesque Regul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47213-C389-3F03-7033-4B0F25FB197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0F19EF5-7E90-169A-DD1F-B43C2BC29525}"/>
              </a:ext>
            </a:extLst>
          </p:cNvPr>
          <p:cNvSpPr txBox="1">
            <a:spLocks noGrp="1"/>
          </p:cNvSpPr>
          <p:nvPr>
            <p:ph type="title"/>
          </p:nvPr>
        </p:nvSpPr>
        <p:spPr>
          <a:xfrm>
            <a:off x="1445299" y="1647826"/>
            <a:ext cx="7306309" cy="382156"/>
          </a:xfrm>
          <a:prstGeom prst="rect">
            <a:avLst/>
          </a:prstGeom>
        </p:spPr>
        <p:txBody>
          <a:bodyPr vert="horz" wrap="square" lIns="0" tIns="12700" rIns="0" bIns="0" rtlCol="0">
            <a:spAutoFit/>
          </a:bodyPr>
          <a:lstStyle/>
          <a:p>
            <a:pPr marL="12700">
              <a:spcBef>
                <a:spcPts val="100"/>
              </a:spcBef>
            </a:pPr>
            <a:r>
              <a:rPr lang="en-US" spc="75" dirty="0"/>
              <a:t>Sentence Ends</a:t>
            </a:r>
            <a:r>
              <a:rPr lang="en-US" sz="2400" spc="85" dirty="0">
                <a:solidFill>
                  <a:srgbClr val="6A4A9E"/>
                </a:solidFill>
                <a:latin typeface="Brandon Grotesque Regular"/>
                <a:cs typeface="Brandon Grotesque Regular"/>
              </a:rPr>
              <a:t>:</a:t>
            </a:r>
            <a:endParaRPr spc="-50" dirty="0"/>
          </a:p>
        </p:txBody>
      </p:sp>
      <p:sp>
        <p:nvSpPr>
          <p:cNvPr id="3" name="object 3">
            <a:extLst>
              <a:ext uri="{FF2B5EF4-FFF2-40B4-BE49-F238E27FC236}">
                <a16:creationId xmlns:a16="http://schemas.microsoft.com/office/drawing/2014/main" id="{017F44D5-7AE5-090A-DD93-7D2F014F527A}"/>
              </a:ext>
            </a:extLst>
          </p:cNvPr>
          <p:cNvSpPr txBox="1"/>
          <p:nvPr/>
        </p:nvSpPr>
        <p:spPr>
          <a:xfrm>
            <a:off x="1445300" y="2380655"/>
            <a:ext cx="7306309" cy="2946961"/>
          </a:xfrm>
          <a:prstGeom prst="rect">
            <a:avLst/>
          </a:prstGeom>
        </p:spPr>
        <p:txBody>
          <a:bodyPr vert="horz" wrap="square" lIns="0" tIns="12700" rIns="0" bIns="0" rtlCol="0">
            <a:spAutoFit/>
          </a:bodyPr>
          <a:lstStyle/>
          <a:p>
            <a:pPr marL="355600" indent="-342900">
              <a:lnSpc>
                <a:spcPct val="100000"/>
              </a:lnSpc>
              <a:spcBef>
                <a:spcPts val="2280"/>
              </a:spcBef>
              <a:buFont typeface="Arial" panose="020B0604020202020204" pitchFamily="34" charset="0"/>
              <a:buChar char="•"/>
              <a:tabLst>
                <a:tab pos="174625" algn="l"/>
              </a:tabLst>
            </a:pPr>
            <a:r>
              <a:rPr lang="en-US" sz="1900" spc="50" dirty="0">
                <a:solidFill>
                  <a:srgbClr val="6A4A9E"/>
                </a:solidFill>
                <a:latin typeface="Brandon Grotesque Regular"/>
                <a:cs typeface="Brandon Grotesque Regular"/>
              </a:rPr>
              <a:t>I love you lots</a:t>
            </a:r>
          </a:p>
          <a:p>
            <a:pPr marL="355600" indent="-342900">
              <a:lnSpc>
                <a:spcPct val="100000"/>
              </a:lnSpc>
              <a:spcBef>
                <a:spcPts val="2280"/>
              </a:spcBef>
              <a:buFont typeface="Arial" panose="020B0604020202020204" pitchFamily="34" charset="0"/>
              <a:buChar char="•"/>
              <a:tabLst>
                <a:tab pos="174625" algn="l"/>
              </a:tabLst>
            </a:pPr>
            <a:r>
              <a:rPr lang="en-GB" sz="1900" spc="35" dirty="0">
                <a:solidFill>
                  <a:srgbClr val="6A4A9E"/>
                </a:solidFill>
                <a:latin typeface="Brandon Grotesque Regular"/>
                <a:cs typeface="Brandon Grotesque Regular"/>
              </a:rPr>
              <a:t>I miss you</a:t>
            </a:r>
          </a:p>
          <a:p>
            <a:pPr marL="355600" indent="-342900">
              <a:lnSpc>
                <a:spcPct val="100000"/>
              </a:lnSpc>
              <a:spcBef>
                <a:spcPts val="2280"/>
              </a:spcBef>
              <a:buFont typeface="Arial" panose="020B0604020202020204" pitchFamily="34" charset="0"/>
              <a:buChar char="•"/>
              <a:tabLst>
                <a:tab pos="174625" algn="l"/>
              </a:tabLst>
            </a:pPr>
            <a:r>
              <a:rPr lang="en-GB" sz="1900" spc="35" dirty="0">
                <a:solidFill>
                  <a:srgbClr val="6A4A9E"/>
                </a:solidFill>
                <a:latin typeface="Brandon Grotesque Regular"/>
                <a:cs typeface="Brandon Grotesque Regular"/>
              </a:rPr>
              <a:t>You are an amazing friend</a:t>
            </a:r>
          </a:p>
          <a:p>
            <a:pPr marL="355600" indent="-342900">
              <a:lnSpc>
                <a:spcPct val="100000"/>
              </a:lnSpc>
              <a:spcBef>
                <a:spcPts val="2280"/>
              </a:spcBef>
              <a:buFont typeface="Arial" panose="020B0604020202020204" pitchFamily="34" charset="0"/>
              <a:buChar char="•"/>
              <a:tabLst>
                <a:tab pos="174625" algn="l"/>
              </a:tabLst>
            </a:pPr>
            <a:r>
              <a:rPr lang="en-GB" sz="1900" spc="35" dirty="0">
                <a:solidFill>
                  <a:srgbClr val="6A4A9E"/>
                </a:solidFill>
                <a:latin typeface="Brandon Grotesque Regular"/>
                <a:cs typeface="Brandon Grotesque Regular"/>
              </a:rPr>
              <a:t>Big hugs</a:t>
            </a:r>
          </a:p>
          <a:p>
            <a:pPr marL="355600" indent="-342900">
              <a:lnSpc>
                <a:spcPct val="100000"/>
              </a:lnSpc>
              <a:spcBef>
                <a:spcPts val="2280"/>
              </a:spcBef>
              <a:buFont typeface="Arial" panose="020B0604020202020204" pitchFamily="34" charset="0"/>
              <a:buChar char="•"/>
              <a:tabLst>
                <a:tab pos="174625" algn="l"/>
              </a:tabLst>
            </a:pPr>
            <a:r>
              <a:rPr lang="en-GB" sz="1900" spc="35" dirty="0">
                <a:solidFill>
                  <a:srgbClr val="6A4A9E"/>
                </a:solidFill>
                <a:latin typeface="Brandon Grotesque Regular"/>
                <a:cs typeface="Brandon Grotesque Regular"/>
              </a:rPr>
              <a:t>I appreciate all your help</a:t>
            </a:r>
          </a:p>
          <a:p>
            <a:pPr marL="174625" indent="-161925">
              <a:lnSpc>
                <a:spcPct val="100000"/>
              </a:lnSpc>
              <a:buChar char="-"/>
              <a:tabLst>
                <a:tab pos="174625" algn="l"/>
              </a:tabLst>
            </a:pPr>
            <a:endParaRPr sz="1900" dirty="0">
              <a:latin typeface="Brandon Grotesque Regular"/>
              <a:cs typeface="Brandon Grotesque Regular"/>
            </a:endParaRPr>
          </a:p>
        </p:txBody>
      </p:sp>
    </p:spTree>
    <p:extLst>
      <p:ext uri="{BB962C8B-B14F-4D97-AF65-F5344CB8AC3E}">
        <p14:creationId xmlns:p14="http://schemas.microsoft.com/office/powerpoint/2010/main" val="1929989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5299" y="1647826"/>
            <a:ext cx="7306309" cy="382156"/>
          </a:xfrm>
          <a:prstGeom prst="rect">
            <a:avLst/>
          </a:prstGeom>
        </p:spPr>
        <p:txBody>
          <a:bodyPr vert="horz" wrap="square" lIns="0" tIns="12700" rIns="0" bIns="0" rtlCol="0">
            <a:spAutoFit/>
          </a:bodyPr>
          <a:lstStyle/>
          <a:p>
            <a:pPr marL="12700">
              <a:spcBef>
                <a:spcPts val="100"/>
              </a:spcBef>
            </a:pPr>
            <a:r>
              <a:rPr lang="en-US" spc="75" dirty="0"/>
              <a:t>What the Card Club Pack includes</a:t>
            </a:r>
            <a:r>
              <a:rPr lang="en-US" sz="2400" spc="85" dirty="0">
                <a:solidFill>
                  <a:srgbClr val="6A4A9E"/>
                </a:solidFill>
                <a:latin typeface="Brandon Grotesque Regular"/>
                <a:cs typeface="Brandon Grotesque Regular"/>
              </a:rPr>
              <a:t>:</a:t>
            </a:r>
            <a:endParaRPr spc="-50" dirty="0"/>
          </a:p>
        </p:txBody>
      </p:sp>
      <p:sp>
        <p:nvSpPr>
          <p:cNvPr id="3" name="object 3"/>
          <p:cNvSpPr txBox="1"/>
          <p:nvPr/>
        </p:nvSpPr>
        <p:spPr>
          <a:xfrm>
            <a:off x="1445300" y="2380655"/>
            <a:ext cx="7306309" cy="2936701"/>
          </a:xfrm>
          <a:prstGeom prst="rect">
            <a:avLst/>
          </a:prstGeom>
        </p:spPr>
        <p:txBody>
          <a:bodyPr vert="horz" wrap="square" lIns="0" tIns="12700" rIns="0" bIns="0" rtlCol="0">
            <a:spAutoFit/>
          </a:bodyPr>
          <a:lstStyle/>
          <a:p>
            <a:pPr marL="355600" indent="-342900">
              <a:lnSpc>
                <a:spcPct val="100000"/>
              </a:lnSpc>
              <a:spcBef>
                <a:spcPts val="2280"/>
              </a:spcBef>
              <a:buFont typeface="Arial" panose="020B0604020202020204" pitchFamily="34" charset="0"/>
              <a:buChar char="•"/>
              <a:tabLst>
                <a:tab pos="174625" algn="l"/>
              </a:tabLst>
            </a:pPr>
            <a:r>
              <a:rPr sz="1900" spc="50" dirty="0">
                <a:solidFill>
                  <a:srgbClr val="6A4A9E"/>
                </a:solidFill>
                <a:latin typeface="Brandon Grotesque Regular"/>
                <a:cs typeface="Brandon Grotesque Regular"/>
              </a:rPr>
              <a:t>Card</a:t>
            </a:r>
            <a:r>
              <a:rPr sz="1900" spc="16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Club</a:t>
            </a:r>
            <a:r>
              <a:rPr sz="1900" spc="165" dirty="0">
                <a:solidFill>
                  <a:srgbClr val="6A4A9E"/>
                </a:solidFill>
                <a:latin typeface="Brandon Grotesque Regular"/>
                <a:cs typeface="Brandon Grotesque Regular"/>
              </a:rPr>
              <a:t> </a:t>
            </a:r>
            <a:r>
              <a:rPr sz="1900" spc="70" dirty="0">
                <a:solidFill>
                  <a:srgbClr val="6A4A9E"/>
                </a:solidFill>
                <a:latin typeface="Brandon Grotesque Regular"/>
                <a:cs typeface="Brandon Grotesque Regular"/>
              </a:rPr>
              <a:t>Stickers</a:t>
            </a:r>
            <a:r>
              <a:rPr lang="en-US" sz="1900" spc="70" dirty="0">
                <a:solidFill>
                  <a:srgbClr val="6A4A9E"/>
                </a:solidFill>
                <a:latin typeface="Brandon Grotesque Regular"/>
                <a:cs typeface="Brandon Grotesque Regular"/>
              </a:rPr>
              <a:t> – ideally print on labels and then just cut out!</a:t>
            </a:r>
            <a:endParaRPr sz="1900" dirty="0">
              <a:latin typeface="Brandon Grotesque Regular"/>
              <a:cs typeface="Brandon Grotesque Regular"/>
            </a:endParaRPr>
          </a:p>
          <a:p>
            <a:pPr marL="355600" indent="-342900">
              <a:lnSpc>
                <a:spcPct val="100000"/>
              </a:lnSpc>
              <a:buFont typeface="Arial" panose="020B0604020202020204" pitchFamily="34" charset="0"/>
              <a:buChar char="•"/>
              <a:tabLst>
                <a:tab pos="174625" algn="l"/>
              </a:tabLst>
            </a:pPr>
            <a:r>
              <a:rPr sz="1900" spc="80" dirty="0">
                <a:solidFill>
                  <a:srgbClr val="6A4A9E"/>
                </a:solidFill>
                <a:latin typeface="Brandon Grotesque Regular"/>
                <a:cs typeface="Brandon Grotesque Regular"/>
              </a:rPr>
              <a:t>Blank</a:t>
            </a:r>
            <a:r>
              <a:rPr sz="1900" spc="170" dirty="0">
                <a:solidFill>
                  <a:srgbClr val="6A4A9E"/>
                </a:solidFill>
                <a:latin typeface="Brandon Grotesque Regular"/>
                <a:cs typeface="Brandon Grotesque Regular"/>
              </a:rPr>
              <a:t> </a:t>
            </a:r>
            <a:r>
              <a:rPr sz="1900" spc="70" dirty="0">
                <a:solidFill>
                  <a:srgbClr val="6A4A9E"/>
                </a:solidFill>
                <a:latin typeface="Brandon Grotesque Regular"/>
                <a:cs typeface="Brandon Grotesque Regular"/>
              </a:rPr>
              <a:t>Envelopes</a:t>
            </a:r>
            <a:r>
              <a:rPr lang="en-US" sz="1900" spc="70" dirty="0">
                <a:solidFill>
                  <a:srgbClr val="6A4A9E"/>
                </a:solidFill>
                <a:latin typeface="Brandon Grotesque Regular"/>
                <a:cs typeface="Brandon Grotesque Regular"/>
              </a:rPr>
              <a:t> pattern, needs scissors and glue to make!</a:t>
            </a:r>
            <a:endParaRPr sz="1900" dirty="0">
              <a:latin typeface="Brandon Grotesque Regular"/>
              <a:cs typeface="Brandon Grotesque Regular"/>
            </a:endParaRPr>
          </a:p>
          <a:p>
            <a:pPr marL="355600" indent="-342900">
              <a:lnSpc>
                <a:spcPct val="100000"/>
              </a:lnSpc>
              <a:buFont typeface="Arial" panose="020B0604020202020204" pitchFamily="34" charset="0"/>
              <a:buChar char="•"/>
              <a:tabLst>
                <a:tab pos="174625" algn="l"/>
              </a:tabLst>
            </a:pPr>
            <a:r>
              <a:rPr sz="1900" spc="80" dirty="0">
                <a:solidFill>
                  <a:srgbClr val="6A4A9E"/>
                </a:solidFill>
                <a:latin typeface="Brandon Grotesque Regular"/>
                <a:cs typeface="Brandon Grotesque Regular"/>
              </a:rPr>
              <a:t>Blank</a:t>
            </a:r>
            <a:r>
              <a:rPr sz="1900" spc="165" dirty="0">
                <a:solidFill>
                  <a:srgbClr val="6A4A9E"/>
                </a:solidFill>
                <a:latin typeface="Brandon Grotesque Regular"/>
                <a:cs typeface="Brandon Grotesque Regular"/>
              </a:rPr>
              <a:t> </a:t>
            </a:r>
            <a:r>
              <a:rPr lang="en-US" sz="1900" spc="75" dirty="0">
                <a:solidFill>
                  <a:srgbClr val="6A4A9E"/>
                </a:solidFill>
                <a:latin typeface="Brandon Grotesque Regular"/>
                <a:cs typeface="Brandon Grotesque Regular"/>
              </a:rPr>
              <a:t>ca</a:t>
            </a:r>
            <a:r>
              <a:rPr sz="1900" spc="35" dirty="0">
                <a:solidFill>
                  <a:srgbClr val="6A4A9E"/>
                </a:solidFill>
                <a:latin typeface="Brandon Grotesque Regular"/>
                <a:cs typeface="Brandon Grotesque Regular"/>
              </a:rPr>
              <a:t>rd</a:t>
            </a:r>
            <a:r>
              <a:rPr lang="en-US" sz="1900" spc="35" dirty="0">
                <a:solidFill>
                  <a:srgbClr val="6A4A9E"/>
                </a:solidFill>
                <a:latin typeface="Brandon Grotesque Regular"/>
                <a:cs typeface="Brandon Grotesque Regular"/>
              </a:rPr>
              <a:t> pattern, needs scissors and a fold and you’re there!</a:t>
            </a:r>
          </a:p>
          <a:p>
            <a:pPr marL="174625" indent="-161925">
              <a:lnSpc>
                <a:spcPct val="100000"/>
              </a:lnSpc>
              <a:buChar char="-"/>
              <a:tabLst>
                <a:tab pos="174625" algn="l"/>
              </a:tabLst>
            </a:pPr>
            <a:endParaRPr lang="en-GB" sz="1900" spc="35" dirty="0">
              <a:solidFill>
                <a:srgbClr val="6A4A9E"/>
              </a:solidFill>
              <a:latin typeface="Brandon Grotesque Regular"/>
              <a:cs typeface="Brandon Grotesque Regular"/>
            </a:endParaRPr>
          </a:p>
          <a:p>
            <a:pPr marL="12700">
              <a:lnSpc>
                <a:spcPct val="100000"/>
              </a:lnSpc>
              <a:tabLst>
                <a:tab pos="174625" algn="l"/>
              </a:tabLst>
            </a:pPr>
            <a:r>
              <a:rPr lang="en-GB" sz="1900" b="1" spc="35" dirty="0">
                <a:solidFill>
                  <a:srgbClr val="6A4A9E"/>
                </a:solidFill>
                <a:latin typeface="Brandon Grotesque Regular"/>
                <a:cs typeface="Brandon Grotesque Regular"/>
              </a:rPr>
              <a:t>Top Tips on designing a greeting card</a:t>
            </a:r>
            <a:r>
              <a:rPr lang="en-GB" sz="1900" spc="35" dirty="0">
                <a:solidFill>
                  <a:srgbClr val="6A4A9E"/>
                </a:solidFill>
                <a:latin typeface="Brandon Grotesque Regular"/>
                <a:cs typeface="Brandon Grotesque Regular"/>
              </a:rPr>
              <a:t>: </a:t>
            </a:r>
          </a:p>
          <a:p>
            <a:pPr marL="12700">
              <a:lnSpc>
                <a:spcPct val="100000"/>
              </a:lnSpc>
              <a:tabLst>
                <a:tab pos="174625" algn="l"/>
              </a:tabLst>
            </a:pPr>
            <a:endParaRPr lang="en-GB" sz="1900" spc="35" dirty="0">
              <a:solidFill>
                <a:srgbClr val="6A4A9E"/>
              </a:solidFill>
              <a:latin typeface="Brandon Grotesque Regular"/>
              <a:cs typeface="Brandon Grotesque Regular"/>
            </a:endParaRPr>
          </a:p>
          <a:p>
            <a:pPr marL="12700">
              <a:lnSpc>
                <a:spcPct val="100000"/>
              </a:lnSpc>
              <a:tabLst>
                <a:tab pos="174625" algn="l"/>
              </a:tabLst>
            </a:pPr>
            <a:r>
              <a:rPr lang="en-GB" sz="1900" spc="35" dirty="0">
                <a:solidFill>
                  <a:srgbClr val="6A4A9E"/>
                </a:solidFill>
                <a:latin typeface="Brandon Grotesque Regular"/>
                <a:cs typeface="Brandon Grotesque Regular"/>
              </a:rPr>
              <a:t>Think about who you are sending the card to, what image would they enjoy, what is the message you want to send.</a:t>
            </a:r>
          </a:p>
          <a:p>
            <a:pPr marL="174625" indent="-161925">
              <a:lnSpc>
                <a:spcPct val="100000"/>
              </a:lnSpc>
              <a:buChar char="-"/>
              <a:tabLst>
                <a:tab pos="174625" algn="l"/>
              </a:tabLst>
            </a:pPr>
            <a:endParaRPr lang="en-GB" sz="1900" spc="35" dirty="0">
              <a:solidFill>
                <a:srgbClr val="6A4A9E"/>
              </a:solidFill>
              <a:latin typeface="Brandon Grotesque Regular"/>
              <a:cs typeface="Brandon Grotesque Regular"/>
            </a:endParaRPr>
          </a:p>
          <a:p>
            <a:pPr marL="174625" indent="-161925">
              <a:lnSpc>
                <a:spcPct val="100000"/>
              </a:lnSpc>
              <a:buChar char="-"/>
              <a:tabLst>
                <a:tab pos="174625" algn="l"/>
              </a:tabLst>
            </a:pPr>
            <a:endParaRPr sz="1900" dirty="0">
              <a:latin typeface="Brandon Grotesque Regular"/>
              <a:cs typeface="Brandon Grotesque Regular"/>
            </a:endParaRPr>
          </a:p>
        </p:txBody>
      </p:sp>
    </p:spTree>
    <p:extLst>
      <p:ext uri="{BB962C8B-B14F-4D97-AF65-F5344CB8AC3E}">
        <p14:creationId xmlns:p14="http://schemas.microsoft.com/office/powerpoint/2010/main" val="4082627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714352" y="1571625"/>
            <a:ext cx="5375547" cy="4080604"/>
          </a:xfrm>
          <a:prstGeom prst="rect">
            <a:avLst/>
          </a:prstGeom>
        </p:spPr>
        <p:txBody>
          <a:bodyPr vert="horz" wrap="square" lIns="0" tIns="12700" rIns="0" bIns="0" rtlCol="0">
            <a:spAutoFit/>
          </a:bodyPr>
          <a:lstStyle/>
          <a:p>
            <a:pPr algn="ctr">
              <a:lnSpc>
                <a:spcPct val="100000"/>
              </a:lnSpc>
              <a:spcBef>
                <a:spcPts val="100"/>
              </a:spcBef>
            </a:pPr>
            <a:r>
              <a:rPr lang="en-US" sz="2900" spc="70" dirty="0">
                <a:solidFill>
                  <a:srgbClr val="E17FAE"/>
                </a:solidFill>
                <a:latin typeface="Brandon Grotesque Black"/>
                <a:cs typeface="Brandon Grotesque Black"/>
              </a:rPr>
              <a:t>Please tell us about your</a:t>
            </a:r>
            <a:br>
              <a:rPr lang="en-US" sz="2900" spc="70" dirty="0">
                <a:solidFill>
                  <a:srgbClr val="E17FAE"/>
                </a:solidFill>
                <a:latin typeface="Brandon Grotesque Black"/>
                <a:cs typeface="Brandon Grotesque Black"/>
              </a:rPr>
            </a:br>
            <a:r>
              <a:rPr sz="2900" spc="65" dirty="0">
                <a:solidFill>
                  <a:srgbClr val="E17FAE"/>
                </a:solidFill>
                <a:latin typeface="Brandon Grotesque Black"/>
                <a:cs typeface="Brandon Grotesque Black"/>
              </a:rPr>
              <a:t>Card</a:t>
            </a:r>
            <a:r>
              <a:rPr sz="2900" spc="245" dirty="0">
                <a:solidFill>
                  <a:srgbClr val="E17FAE"/>
                </a:solidFill>
                <a:latin typeface="Brandon Grotesque Black"/>
                <a:cs typeface="Brandon Grotesque Black"/>
              </a:rPr>
              <a:t> </a:t>
            </a:r>
            <a:r>
              <a:rPr sz="2900" spc="95" dirty="0">
                <a:solidFill>
                  <a:srgbClr val="E17FAE"/>
                </a:solidFill>
                <a:latin typeface="Brandon Grotesque Black"/>
                <a:cs typeface="Brandon Grotesque Black"/>
              </a:rPr>
              <a:t>Club.</a:t>
            </a:r>
            <a:endParaRPr lang="en-US" sz="2900" spc="95" dirty="0">
              <a:solidFill>
                <a:srgbClr val="E17FAE"/>
              </a:solidFill>
              <a:latin typeface="Brandon Grotesque Black"/>
              <a:cs typeface="Brandon Grotesque Black"/>
            </a:endParaRPr>
          </a:p>
          <a:p>
            <a:pPr algn="ctr">
              <a:lnSpc>
                <a:spcPct val="100000"/>
              </a:lnSpc>
              <a:spcBef>
                <a:spcPts val="100"/>
              </a:spcBef>
            </a:pPr>
            <a:endParaRPr lang="en-GB" sz="2900" spc="95" dirty="0">
              <a:solidFill>
                <a:srgbClr val="E17FAE"/>
              </a:solidFill>
              <a:latin typeface="Brandon Grotesque Black"/>
              <a:cs typeface="Brandon Grotesque Black"/>
            </a:endParaRPr>
          </a:p>
          <a:p>
            <a:pPr algn="ctr">
              <a:lnSpc>
                <a:spcPct val="100000"/>
              </a:lnSpc>
              <a:spcBef>
                <a:spcPts val="100"/>
              </a:spcBef>
            </a:pPr>
            <a:r>
              <a:rPr lang="en-GB" sz="2900" spc="95" dirty="0">
                <a:solidFill>
                  <a:srgbClr val="E17FAE"/>
                </a:solidFill>
                <a:latin typeface="Brandon Grotesque Black"/>
                <a:cs typeface="Brandon Grotesque Black"/>
              </a:rPr>
              <a:t>If possible send us pictures too, and let us know if we can share your story to inspire others to set up their Card Club!</a:t>
            </a:r>
          </a:p>
          <a:p>
            <a:pPr algn="ctr">
              <a:lnSpc>
                <a:spcPct val="100000"/>
              </a:lnSpc>
              <a:spcBef>
                <a:spcPts val="100"/>
              </a:spcBef>
            </a:pPr>
            <a:endParaRPr lang="en-GB" sz="2900" spc="95" dirty="0">
              <a:solidFill>
                <a:srgbClr val="E17FAE"/>
              </a:solidFill>
              <a:latin typeface="Brandon Grotesque Black"/>
              <a:cs typeface="Brandon Grotesque Black"/>
            </a:endParaRPr>
          </a:p>
          <a:p>
            <a:pPr algn="ctr">
              <a:lnSpc>
                <a:spcPct val="100000"/>
              </a:lnSpc>
              <a:spcBef>
                <a:spcPts val="100"/>
              </a:spcBef>
            </a:pPr>
            <a:endParaRPr sz="2900" dirty="0">
              <a:latin typeface="Brandon Grotesque Black"/>
              <a:cs typeface="Brandon Grotesque Black"/>
            </a:endParaRPr>
          </a:p>
        </p:txBody>
      </p:sp>
    </p:spTree>
    <p:extLst>
      <p:ext uri="{BB962C8B-B14F-4D97-AF65-F5344CB8AC3E}">
        <p14:creationId xmlns:p14="http://schemas.microsoft.com/office/powerpoint/2010/main" val="1369238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714353" y="2702814"/>
            <a:ext cx="5278120" cy="1793239"/>
          </a:xfrm>
          <a:prstGeom prst="rect">
            <a:avLst/>
          </a:prstGeom>
        </p:spPr>
        <p:txBody>
          <a:bodyPr vert="horz" wrap="square" lIns="0" tIns="12700" rIns="0" bIns="0" rtlCol="0">
            <a:spAutoFit/>
          </a:bodyPr>
          <a:lstStyle/>
          <a:p>
            <a:pPr algn="ctr">
              <a:lnSpc>
                <a:spcPct val="100000"/>
              </a:lnSpc>
              <a:spcBef>
                <a:spcPts val="100"/>
              </a:spcBef>
            </a:pPr>
            <a:r>
              <a:rPr sz="2900" spc="70" dirty="0">
                <a:solidFill>
                  <a:srgbClr val="E17FAE"/>
                </a:solidFill>
                <a:latin typeface="Brandon Grotesque Black"/>
                <a:cs typeface="Brandon Grotesque Black"/>
              </a:rPr>
              <a:t>Thank</a:t>
            </a:r>
            <a:r>
              <a:rPr sz="2900" spc="245" dirty="0">
                <a:solidFill>
                  <a:srgbClr val="E17FAE"/>
                </a:solidFill>
                <a:latin typeface="Brandon Grotesque Black"/>
                <a:cs typeface="Brandon Grotesque Black"/>
              </a:rPr>
              <a:t> </a:t>
            </a:r>
            <a:r>
              <a:rPr sz="2900" spc="-20" dirty="0">
                <a:solidFill>
                  <a:srgbClr val="E17FAE"/>
                </a:solidFill>
                <a:latin typeface="Brandon Grotesque Black"/>
                <a:cs typeface="Brandon Grotesque Black"/>
              </a:rPr>
              <a:t>You.</a:t>
            </a:r>
            <a:endParaRPr sz="2900" dirty="0">
              <a:latin typeface="Brandon Grotesque Black"/>
              <a:cs typeface="Brandon Grotesque Black"/>
            </a:endParaRPr>
          </a:p>
          <a:p>
            <a:pPr marL="12700" marR="5080" algn="ctr">
              <a:lnSpc>
                <a:spcPct val="100000"/>
              </a:lnSpc>
            </a:pPr>
            <a:r>
              <a:rPr lang="en-US" sz="2900" spc="55" dirty="0">
                <a:solidFill>
                  <a:srgbClr val="E17FAE"/>
                </a:solidFill>
                <a:latin typeface="Brandon Grotesque Black"/>
                <a:cs typeface="Brandon Grotesque Black"/>
              </a:rPr>
              <a:t>t</a:t>
            </a:r>
            <a:r>
              <a:rPr sz="2900" spc="55" dirty="0">
                <a:solidFill>
                  <a:srgbClr val="E17FAE"/>
                </a:solidFill>
                <a:latin typeface="Brandon Grotesque Black"/>
                <a:cs typeface="Brandon Grotesque Black"/>
              </a:rPr>
              <a:t>he</a:t>
            </a:r>
            <a:r>
              <a:rPr sz="2900" spc="245" dirty="0">
                <a:solidFill>
                  <a:srgbClr val="E17FAE"/>
                </a:solidFill>
                <a:latin typeface="Brandon Grotesque Black"/>
                <a:cs typeface="Brandon Grotesque Black"/>
              </a:rPr>
              <a:t> </a:t>
            </a:r>
            <a:r>
              <a:rPr sz="2900" spc="90" dirty="0">
                <a:solidFill>
                  <a:srgbClr val="E17FAE"/>
                </a:solidFill>
                <a:latin typeface="Brandon Grotesque Black"/>
                <a:cs typeface="Brandon Grotesque Black"/>
              </a:rPr>
              <a:t>Greeting</a:t>
            </a:r>
            <a:r>
              <a:rPr sz="2900" spc="250" dirty="0">
                <a:solidFill>
                  <a:srgbClr val="E17FAE"/>
                </a:solidFill>
                <a:latin typeface="Brandon Grotesque Black"/>
                <a:cs typeface="Brandon Grotesque Black"/>
              </a:rPr>
              <a:t> </a:t>
            </a:r>
            <a:r>
              <a:rPr sz="2900" spc="65" dirty="0">
                <a:solidFill>
                  <a:srgbClr val="E17FAE"/>
                </a:solidFill>
                <a:latin typeface="Brandon Grotesque Black"/>
                <a:cs typeface="Brandon Grotesque Black"/>
              </a:rPr>
              <a:t>Card</a:t>
            </a:r>
            <a:r>
              <a:rPr sz="2900" spc="250" dirty="0">
                <a:solidFill>
                  <a:srgbClr val="E17FAE"/>
                </a:solidFill>
                <a:latin typeface="Brandon Grotesque Black"/>
                <a:cs typeface="Brandon Grotesque Black"/>
              </a:rPr>
              <a:t> </a:t>
            </a:r>
            <a:r>
              <a:rPr sz="2900" spc="100" dirty="0">
                <a:solidFill>
                  <a:srgbClr val="E17FAE"/>
                </a:solidFill>
                <a:latin typeface="Brandon Grotesque Black"/>
                <a:cs typeface="Brandon Grotesque Black"/>
              </a:rPr>
              <a:t>Association</a:t>
            </a:r>
            <a:r>
              <a:rPr sz="2900" spc="250" dirty="0">
                <a:solidFill>
                  <a:srgbClr val="E17FAE"/>
                </a:solidFill>
                <a:latin typeface="Brandon Grotesque Black"/>
                <a:cs typeface="Brandon Grotesque Black"/>
              </a:rPr>
              <a:t> </a:t>
            </a:r>
            <a:r>
              <a:rPr sz="2900" spc="90" dirty="0">
                <a:solidFill>
                  <a:srgbClr val="E17FAE"/>
                </a:solidFill>
                <a:latin typeface="Brandon Grotesque Black"/>
                <a:cs typeface="Brandon Grotesque Black"/>
              </a:rPr>
              <a:t>is super</a:t>
            </a:r>
            <a:r>
              <a:rPr sz="2900" spc="235" dirty="0">
                <a:solidFill>
                  <a:srgbClr val="E17FAE"/>
                </a:solidFill>
                <a:latin typeface="Brandon Grotesque Black"/>
                <a:cs typeface="Brandon Grotesque Black"/>
              </a:rPr>
              <a:t> </a:t>
            </a:r>
            <a:r>
              <a:rPr sz="2900" spc="90" dirty="0">
                <a:solidFill>
                  <a:srgbClr val="E17FAE"/>
                </a:solidFill>
                <a:latin typeface="Brandon Grotesque Black"/>
                <a:cs typeface="Brandon Grotesque Black"/>
              </a:rPr>
              <a:t>excited</a:t>
            </a:r>
            <a:r>
              <a:rPr sz="2900" spc="235" dirty="0">
                <a:solidFill>
                  <a:srgbClr val="E17FAE"/>
                </a:solidFill>
                <a:latin typeface="Brandon Grotesque Black"/>
                <a:cs typeface="Brandon Grotesque Black"/>
              </a:rPr>
              <a:t> </a:t>
            </a:r>
            <a:r>
              <a:rPr sz="2900" spc="65" dirty="0">
                <a:solidFill>
                  <a:srgbClr val="E17FAE"/>
                </a:solidFill>
                <a:latin typeface="Brandon Grotesque Black"/>
                <a:cs typeface="Brandon Grotesque Black"/>
              </a:rPr>
              <a:t>for</a:t>
            </a:r>
            <a:r>
              <a:rPr sz="2900" spc="229" dirty="0">
                <a:solidFill>
                  <a:srgbClr val="E17FAE"/>
                </a:solidFill>
                <a:latin typeface="Brandon Grotesque Black"/>
                <a:cs typeface="Brandon Grotesque Black"/>
              </a:rPr>
              <a:t> </a:t>
            </a:r>
            <a:r>
              <a:rPr sz="2900" spc="75" dirty="0">
                <a:solidFill>
                  <a:srgbClr val="E17FAE"/>
                </a:solidFill>
                <a:latin typeface="Brandon Grotesque Black"/>
                <a:cs typeface="Brandon Grotesque Black"/>
              </a:rPr>
              <a:t>you</a:t>
            </a:r>
            <a:r>
              <a:rPr sz="2900" spc="235" dirty="0">
                <a:solidFill>
                  <a:srgbClr val="E17FAE"/>
                </a:solidFill>
                <a:latin typeface="Brandon Grotesque Black"/>
                <a:cs typeface="Brandon Grotesque Black"/>
              </a:rPr>
              <a:t> </a:t>
            </a:r>
            <a:r>
              <a:rPr sz="2900" spc="55" dirty="0">
                <a:solidFill>
                  <a:srgbClr val="E17FAE"/>
                </a:solidFill>
                <a:latin typeface="Brandon Grotesque Black"/>
                <a:cs typeface="Brandon Grotesque Black"/>
              </a:rPr>
              <a:t>to</a:t>
            </a:r>
            <a:r>
              <a:rPr sz="2900" spc="235" dirty="0">
                <a:solidFill>
                  <a:srgbClr val="E17FAE"/>
                </a:solidFill>
                <a:latin typeface="Brandon Grotesque Black"/>
                <a:cs typeface="Brandon Grotesque Black"/>
              </a:rPr>
              <a:t> </a:t>
            </a:r>
            <a:r>
              <a:rPr sz="2900" spc="85" dirty="0">
                <a:solidFill>
                  <a:srgbClr val="E17FAE"/>
                </a:solidFill>
                <a:latin typeface="Brandon Grotesque Black"/>
                <a:cs typeface="Brandon Grotesque Black"/>
              </a:rPr>
              <a:t>join</a:t>
            </a:r>
            <a:r>
              <a:rPr sz="2900" spc="235" dirty="0">
                <a:solidFill>
                  <a:srgbClr val="E17FAE"/>
                </a:solidFill>
                <a:latin typeface="Brandon Grotesque Black"/>
                <a:cs typeface="Brandon Grotesque Black"/>
              </a:rPr>
              <a:t> </a:t>
            </a:r>
            <a:r>
              <a:rPr sz="2900" spc="75" dirty="0">
                <a:solidFill>
                  <a:srgbClr val="E17FAE"/>
                </a:solidFill>
                <a:latin typeface="Brandon Grotesque Black"/>
                <a:cs typeface="Brandon Grotesque Black"/>
              </a:rPr>
              <a:t>the </a:t>
            </a:r>
            <a:r>
              <a:rPr sz="2900" spc="65" dirty="0">
                <a:solidFill>
                  <a:srgbClr val="E17FAE"/>
                </a:solidFill>
                <a:latin typeface="Brandon Grotesque Black"/>
                <a:cs typeface="Brandon Grotesque Black"/>
              </a:rPr>
              <a:t>Card</a:t>
            </a:r>
            <a:r>
              <a:rPr sz="2900" spc="245" dirty="0">
                <a:solidFill>
                  <a:srgbClr val="E17FAE"/>
                </a:solidFill>
                <a:latin typeface="Brandon Grotesque Black"/>
                <a:cs typeface="Brandon Grotesque Black"/>
              </a:rPr>
              <a:t> </a:t>
            </a:r>
            <a:r>
              <a:rPr sz="2900" spc="95" dirty="0">
                <a:solidFill>
                  <a:srgbClr val="E17FAE"/>
                </a:solidFill>
                <a:latin typeface="Brandon Grotesque Black"/>
                <a:cs typeface="Brandon Grotesque Black"/>
              </a:rPr>
              <a:t>Club.</a:t>
            </a:r>
            <a:endParaRPr sz="2900" dirty="0">
              <a:latin typeface="Brandon Grotesque Black"/>
              <a:cs typeface="Brandon Grotesque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5300" y="1105510"/>
            <a:ext cx="7178000" cy="366767"/>
          </a:xfrm>
          <a:prstGeom prst="rect">
            <a:avLst/>
          </a:prstGeom>
        </p:spPr>
        <p:txBody>
          <a:bodyPr vert="horz" wrap="square" lIns="0" tIns="12700" rIns="0" bIns="0" rtlCol="0">
            <a:spAutoFit/>
          </a:bodyPr>
          <a:lstStyle/>
          <a:p>
            <a:pPr marL="12700">
              <a:lnSpc>
                <a:spcPct val="100000"/>
              </a:lnSpc>
              <a:spcBef>
                <a:spcPts val="100"/>
              </a:spcBef>
            </a:pPr>
            <a:r>
              <a:rPr dirty="0"/>
              <a:t>Who</a:t>
            </a:r>
            <a:r>
              <a:rPr spc="260" dirty="0"/>
              <a:t> </a:t>
            </a:r>
            <a:r>
              <a:rPr spc="50" dirty="0"/>
              <a:t>are</a:t>
            </a:r>
            <a:r>
              <a:rPr spc="260" dirty="0"/>
              <a:t> </a:t>
            </a:r>
            <a:r>
              <a:rPr dirty="0"/>
              <a:t>the</a:t>
            </a:r>
            <a:r>
              <a:rPr spc="265" dirty="0"/>
              <a:t> </a:t>
            </a:r>
            <a:r>
              <a:rPr spc="30" dirty="0"/>
              <a:t>G</a:t>
            </a:r>
            <a:r>
              <a:rPr lang="en-US" spc="30" dirty="0"/>
              <a:t>reeting </a:t>
            </a:r>
            <a:r>
              <a:rPr spc="30" dirty="0"/>
              <a:t>C</a:t>
            </a:r>
            <a:r>
              <a:rPr lang="en-US" spc="30" dirty="0"/>
              <a:t>ard </a:t>
            </a:r>
            <a:r>
              <a:rPr spc="30" dirty="0"/>
              <a:t>A</a:t>
            </a:r>
            <a:r>
              <a:rPr lang="en-US" spc="30" dirty="0"/>
              <a:t>ssociation (GCA)</a:t>
            </a:r>
            <a:r>
              <a:rPr spc="30" dirty="0"/>
              <a:t>?</a:t>
            </a:r>
          </a:p>
        </p:txBody>
      </p:sp>
      <p:sp>
        <p:nvSpPr>
          <p:cNvPr id="3" name="object 3"/>
          <p:cNvSpPr txBox="1"/>
          <p:nvPr/>
        </p:nvSpPr>
        <p:spPr>
          <a:xfrm>
            <a:off x="1445300" y="1647825"/>
            <a:ext cx="7711400" cy="4701287"/>
          </a:xfrm>
          <a:prstGeom prst="rect">
            <a:avLst/>
          </a:prstGeom>
        </p:spPr>
        <p:txBody>
          <a:bodyPr vert="horz" wrap="square" lIns="0" tIns="12700" rIns="0" bIns="0" rtlCol="0">
            <a:spAutoFit/>
          </a:bodyPr>
          <a:lstStyle/>
          <a:p>
            <a:pPr marL="183515" marR="582930">
              <a:lnSpc>
                <a:spcPct val="100000"/>
              </a:lnSpc>
              <a:spcBef>
                <a:spcPts val="100"/>
              </a:spcBef>
            </a:pPr>
            <a:r>
              <a:rPr sz="1900" dirty="0">
                <a:solidFill>
                  <a:srgbClr val="6A4A9E"/>
                </a:solidFill>
                <a:latin typeface="Brandon Grotesque Regular"/>
                <a:cs typeface="Brandon Grotesque Regular"/>
              </a:rPr>
              <a:t>The</a:t>
            </a:r>
            <a:r>
              <a:rPr sz="1900" spc="204"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Greeting</a:t>
            </a:r>
            <a:r>
              <a:rPr sz="1900" spc="21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Card</a:t>
            </a:r>
            <a:r>
              <a:rPr sz="1900" spc="21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Association</a:t>
            </a:r>
            <a:r>
              <a:rPr sz="1900" spc="21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is</a:t>
            </a:r>
            <a:r>
              <a:rPr sz="1900" spc="21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a</a:t>
            </a:r>
            <a:r>
              <a:rPr sz="1900" spc="21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not-for-</a:t>
            </a:r>
            <a:r>
              <a:rPr sz="1900" spc="60" dirty="0">
                <a:solidFill>
                  <a:srgbClr val="6A4A9E"/>
                </a:solidFill>
                <a:latin typeface="Brandon Grotesque Regular"/>
                <a:cs typeface="Brandon Grotesque Regular"/>
              </a:rPr>
              <a:t>profit</a:t>
            </a:r>
            <a:r>
              <a:rPr sz="1900" spc="21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trade</a:t>
            </a:r>
            <a:r>
              <a:rPr sz="1900" spc="210" dirty="0">
                <a:solidFill>
                  <a:srgbClr val="6A4A9E"/>
                </a:solidFill>
                <a:latin typeface="Brandon Grotesque Regular"/>
                <a:cs typeface="Brandon Grotesque Regular"/>
              </a:rPr>
              <a:t> </a:t>
            </a:r>
            <a:r>
              <a:rPr sz="1900" spc="55" dirty="0">
                <a:solidFill>
                  <a:srgbClr val="6A4A9E"/>
                </a:solidFill>
                <a:latin typeface="Brandon Grotesque Regular"/>
                <a:cs typeface="Brandon Grotesque Regular"/>
              </a:rPr>
              <a:t>body</a:t>
            </a:r>
            <a:r>
              <a:rPr sz="1900" spc="21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for</a:t>
            </a:r>
            <a:r>
              <a:rPr sz="1900" spc="21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the </a:t>
            </a:r>
            <a:r>
              <a:rPr sz="1900" spc="60" dirty="0">
                <a:solidFill>
                  <a:srgbClr val="6A4A9E"/>
                </a:solidFill>
                <a:latin typeface="Brandon Grotesque Regular"/>
                <a:cs typeface="Brandon Grotesque Regular"/>
              </a:rPr>
              <a:t>greeting</a:t>
            </a:r>
            <a:r>
              <a:rPr sz="1900" spc="254"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card</a:t>
            </a:r>
            <a:r>
              <a:rPr sz="1900" spc="260" dirty="0">
                <a:solidFill>
                  <a:srgbClr val="6A4A9E"/>
                </a:solidFill>
                <a:latin typeface="Brandon Grotesque Regular"/>
                <a:cs typeface="Brandon Grotesque Regular"/>
              </a:rPr>
              <a:t> </a:t>
            </a:r>
            <a:r>
              <a:rPr sz="1900" spc="55" dirty="0">
                <a:solidFill>
                  <a:srgbClr val="6A4A9E"/>
                </a:solidFill>
                <a:latin typeface="Brandon Grotesque Regular"/>
                <a:cs typeface="Brandon Grotesque Regular"/>
              </a:rPr>
              <a:t>industry</a:t>
            </a:r>
            <a:endParaRPr sz="1900" dirty="0">
              <a:latin typeface="Brandon Grotesque Regular"/>
              <a:cs typeface="Brandon Grotesque Regular"/>
            </a:endParaRPr>
          </a:p>
          <a:p>
            <a:pPr marL="183515" marR="5080">
              <a:lnSpc>
                <a:spcPct val="100000"/>
              </a:lnSpc>
              <a:spcBef>
                <a:spcPts val="2280"/>
              </a:spcBef>
            </a:pPr>
            <a:r>
              <a:rPr sz="1900" dirty="0">
                <a:solidFill>
                  <a:srgbClr val="6A4A9E"/>
                </a:solidFill>
                <a:latin typeface="Brandon Grotesque Regular"/>
                <a:cs typeface="Brandon Grotesque Regular"/>
              </a:rPr>
              <a:t>The</a:t>
            </a:r>
            <a:r>
              <a:rPr sz="1900" spc="204"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GCA</a:t>
            </a:r>
            <a:r>
              <a:rPr sz="1900" spc="21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is</a:t>
            </a:r>
            <a:r>
              <a:rPr sz="1900" spc="21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the</a:t>
            </a:r>
            <a:r>
              <a:rPr sz="1900" spc="21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voice</a:t>
            </a:r>
            <a:r>
              <a:rPr sz="1900" spc="21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of</a:t>
            </a:r>
            <a:r>
              <a:rPr sz="1900" spc="21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the</a:t>
            </a:r>
            <a:r>
              <a:rPr sz="1900" spc="21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UK</a:t>
            </a:r>
            <a:r>
              <a:rPr sz="1900" spc="21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card</a:t>
            </a:r>
            <a:r>
              <a:rPr sz="1900" spc="21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industry,</a:t>
            </a:r>
            <a:r>
              <a:rPr sz="1900" spc="21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our</a:t>
            </a:r>
            <a:r>
              <a:rPr sz="1900" spc="210" dirty="0">
                <a:solidFill>
                  <a:srgbClr val="6A4A9E"/>
                </a:solidFill>
                <a:latin typeface="Brandon Grotesque Regular"/>
                <a:cs typeface="Brandon Grotesque Regular"/>
              </a:rPr>
              <a:t> </a:t>
            </a:r>
            <a:r>
              <a:rPr lang="en-US" sz="1900" spc="60" dirty="0">
                <a:solidFill>
                  <a:srgbClr val="6A4A9E"/>
                </a:solidFill>
                <a:latin typeface="Brandon Grotesque Regular"/>
                <a:cs typeface="Brandon Grotesque Regular"/>
              </a:rPr>
              <a:t>vision is for everyone to feel connected by the sending and receiving of greeting cards. </a:t>
            </a:r>
            <a:endParaRPr sz="1900" dirty="0">
              <a:latin typeface="Brandon Grotesque Regular"/>
              <a:cs typeface="Brandon Grotesque Regular"/>
            </a:endParaRPr>
          </a:p>
          <a:p>
            <a:pPr marL="183515">
              <a:lnSpc>
                <a:spcPct val="100000"/>
              </a:lnSpc>
              <a:spcBef>
                <a:spcPts val="2280"/>
              </a:spcBef>
            </a:pPr>
            <a:r>
              <a:rPr sz="1900" dirty="0">
                <a:solidFill>
                  <a:srgbClr val="6A4A9E"/>
                </a:solidFill>
                <a:latin typeface="Brandon Grotesque Regular"/>
                <a:cs typeface="Brandon Grotesque Regular"/>
              </a:rPr>
              <a:t>The</a:t>
            </a:r>
            <a:r>
              <a:rPr sz="1900" spc="195"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GCA</a:t>
            </a:r>
            <a:r>
              <a:rPr sz="1900" spc="195"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has</a:t>
            </a:r>
            <a:r>
              <a:rPr sz="1900" spc="195" dirty="0">
                <a:solidFill>
                  <a:srgbClr val="6A4A9E"/>
                </a:solidFill>
                <a:latin typeface="Brandon Grotesque Regular"/>
                <a:cs typeface="Brandon Grotesque Regular"/>
              </a:rPr>
              <a:t> </a:t>
            </a:r>
            <a:r>
              <a:rPr sz="1900" spc="55" dirty="0">
                <a:solidFill>
                  <a:srgbClr val="6A4A9E"/>
                </a:solidFill>
                <a:latin typeface="Brandon Grotesque Regular"/>
                <a:cs typeface="Brandon Grotesque Regular"/>
              </a:rPr>
              <a:t>been</a:t>
            </a:r>
            <a:r>
              <a:rPr sz="1900" spc="195"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working</a:t>
            </a:r>
            <a:r>
              <a:rPr sz="1900" spc="20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for</a:t>
            </a:r>
            <a:r>
              <a:rPr sz="1900" spc="195"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the</a:t>
            </a:r>
            <a:r>
              <a:rPr sz="1900" spc="195"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greeting</a:t>
            </a:r>
            <a:r>
              <a:rPr sz="1900" spc="195"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card</a:t>
            </a:r>
            <a:r>
              <a:rPr sz="1900" spc="20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industry</a:t>
            </a:r>
            <a:r>
              <a:rPr sz="1900" spc="195"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since</a:t>
            </a:r>
            <a:r>
              <a:rPr sz="1900" spc="195" dirty="0">
                <a:solidFill>
                  <a:srgbClr val="6A4A9E"/>
                </a:solidFill>
                <a:latin typeface="Brandon Grotesque Regular"/>
                <a:cs typeface="Brandon Grotesque Regular"/>
              </a:rPr>
              <a:t> </a:t>
            </a:r>
            <a:r>
              <a:rPr sz="1900" spc="45" dirty="0">
                <a:solidFill>
                  <a:srgbClr val="6A4A9E"/>
                </a:solidFill>
                <a:latin typeface="Brandon Grotesque Regular"/>
                <a:cs typeface="Brandon Grotesque Regular"/>
              </a:rPr>
              <a:t>1919</a:t>
            </a:r>
            <a:endParaRPr lang="en-US" sz="1900" spc="45" dirty="0">
              <a:solidFill>
                <a:srgbClr val="6A4A9E"/>
              </a:solidFill>
              <a:latin typeface="Brandon Grotesque Regular"/>
              <a:cs typeface="Brandon Grotesque Regular"/>
            </a:endParaRPr>
          </a:p>
          <a:p>
            <a:pPr marL="183515">
              <a:lnSpc>
                <a:spcPct val="100000"/>
              </a:lnSpc>
              <a:spcBef>
                <a:spcPts val="2280"/>
              </a:spcBef>
            </a:pPr>
            <a:r>
              <a:rPr lang="en-GB" sz="1900" spc="45" dirty="0">
                <a:solidFill>
                  <a:srgbClr val="6A4A9E"/>
                </a:solidFill>
                <a:latin typeface="Brandon Grotesque Regular"/>
                <a:cs typeface="Brandon Grotesque Regular"/>
              </a:rPr>
              <a:t>In 2014 the GCA created Thinking of You Week, which now happens annually on the 3</a:t>
            </a:r>
            <a:r>
              <a:rPr lang="en-GB" sz="1900" spc="45" baseline="30000" dirty="0">
                <a:solidFill>
                  <a:srgbClr val="6A4A9E"/>
                </a:solidFill>
                <a:latin typeface="Brandon Grotesque Regular"/>
                <a:cs typeface="Brandon Grotesque Regular"/>
              </a:rPr>
              <a:t>rd</a:t>
            </a:r>
            <a:r>
              <a:rPr lang="en-GB" sz="1900" spc="45" dirty="0">
                <a:solidFill>
                  <a:srgbClr val="6A4A9E"/>
                </a:solidFill>
                <a:latin typeface="Brandon Grotesque Regular"/>
                <a:cs typeface="Brandon Grotesque Regular"/>
              </a:rPr>
              <a:t> week of September. </a:t>
            </a:r>
          </a:p>
          <a:p>
            <a:pPr marL="183515">
              <a:lnSpc>
                <a:spcPct val="100000"/>
              </a:lnSpc>
              <a:spcBef>
                <a:spcPts val="2280"/>
              </a:spcBef>
            </a:pPr>
            <a:r>
              <a:rPr lang="en-GB" sz="1900" spc="45" dirty="0">
                <a:solidFill>
                  <a:srgbClr val="6A4A9E"/>
                </a:solidFill>
                <a:latin typeface="Brandon Grotesque Regular"/>
                <a:cs typeface="Brandon Grotesque Regular"/>
              </a:rPr>
              <a:t>Thinking of You Week  is a free initiative to remind everyone of the joy of connecting with greeting cards</a:t>
            </a:r>
            <a:br>
              <a:rPr lang="en-GB" sz="1900" spc="45" dirty="0">
                <a:solidFill>
                  <a:srgbClr val="6A4A9E"/>
                </a:solidFill>
                <a:latin typeface="Brandon Grotesque Regular"/>
                <a:cs typeface="Brandon Grotesque Regular"/>
              </a:rPr>
            </a:br>
            <a:endParaRPr sz="1900" dirty="0">
              <a:latin typeface="Brandon Grotesque Regular"/>
              <a:cs typeface="Brandon Grotesque Regular"/>
            </a:endParaRPr>
          </a:p>
          <a:p>
            <a:pPr marL="12700">
              <a:lnSpc>
                <a:spcPct val="100000"/>
              </a:lnSpc>
              <a:spcBef>
                <a:spcPts val="5"/>
              </a:spcBef>
            </a:pPr>
            <a:r>
              <a:rPr sz="1900" spc="50" dirty="0">
                <a:solidFill>
                  <a:srgbClr val="6A4A9E"/>
                </a:solidFill>
                <a:latin typeface="Brandon Grotesque Black"/>
                <a:cs typeface="Brandon Grotesque Black"/>
              </a:rPr>
              <a:t>Visit</a:t>
            </a:r>
            <a:r>
              <a:rPr sz="1900" spc="170" dirty="0">
                <a:solidFill>
                  <a:srgbClr val="6A4A9E"/>
                </a:solidFill>
                <a:latin typeface="Brandon Grotesque Black"/>
                <a:cs typeface="Brandon Grotesque Black"/>
              </a:rPr>
              <a:t> </a:t>
            </a:r>
            <a:r>
              <a:rPr sz="1900" spc="65" dirty="0">
                <a:solidFill>
                  <a:srgbClr val="6A4A9E"/>
                </a:solidFill>
                <a:latin typeface="Brandon Grotesque Black"/>
                <a:cs typeface="Brandon Grotesque Black"/>
                <a:hlinkClick r:id="rId2"/>
              </a:rPr>
              <a:t>www.gca.cards</a:t>
            </a:r>
            <a:r>
              <a:rPr sz="1900" spc="170" dirty="0">
                <a:solidFill>
                  <a:srgbClr val="6A4A9E"/>
                </a:solidFill>
                <a:latin typeface="Brandon Grotesque Black"/>
                <a:cs typeface="Brandon Grotesque Black"/>
              </a:rPr>
              <a:t> </a:t>
            </a:r>
            <a:r>
              <a:rPr lang="en-US" sz="1900" spc="170" dirty="0">
                <a:solidFill>
                  <a:srgbClr val="6A4A9E"/>
                </a:solidFill>
                <a:latin typeface="Brandon Grotesque Black"/>
                <a:cs typeface="Brandon Grotesque Black"/>
              </a:rPr>
              <a:t>and </a:t>
            </a:r>
            <a:r>
              <a:rPr lang="en-GB" sz="1900" spc="50" dirty="0">
                <a:solidFill>
                  <a:srgbClr val="6A4A9E"/>
                </a:solidFill>
                <a:latin typeface="Brandon Grotesque Black"/>
                <a:cs typeface="Brandon Grotesque Black"/>
                <a:hlinkClick r:id="rId3"/>
              </a:rPr>
              <a:t>https://www.thinkingofyouweek.cards/</a:t>
            </a:r>
            <a:r>
              <a:rPr lang="en-GB" sz="1900" spc="50" dirty="0">
                <a:solidFill>
                  <a:srgbClr val="6A4A9E"/>
                </a:solidFill>
                <a:latin typeface="Brandon Grotesque Black"/>
                <a:cs typeface="Brandon Grotesque Black"/>
              </a:rPr>
              <a:t> to find out more</a:t>
            </a:r>
            <a:endParaRPr sz="1900" dirty="0">
              <a:latin typeface="Brandon Grotesque Black"/>
              <a:cs typeface="Brandon Grotesque Black"/>
            </a:endParaRPr>
          </a:p>
        </p:txBody>
      </p:sp>
      <p:pic>
        <p:nvPicPr>
          <p:cNvPr id="4" name="object 4"/>
          <p:cNvPicPr/>
          <p:nvPr/>
        </p:nvPicPr>
        <p:blipFill>
          <a:blip r:embed="rId4" cstate="print"/>
          <a:stretch>
            <a:fillRect/>
          </a:stretch>
        </p:blipFill>
        <p:spPr>
          <a:xfrm>
            <a:off x="1461140" y="2520184"/>
            <a:ext cx="82882" cy="78117"/>
          </a:xfrm>
          <a:prstGeom prst="rect">
            <a:avLst/>
          </a:prstGeom>
        </p:spPr>
      </p:pic>
      <p:pic>
        <p:nvPicPr>
          <p:cNvPr id="5" name="object 5"/>
          <p:cNvPicPr/>
          <p:nvPr/>
        </p:nvPicPr>
        <p:blipFill>
          <a:blip r:embed="rId5" cstate="print"/>
          <a:stretch>
            <a:fillRect/>
          </a:stretch>
        </p:blipFill>
        <p:spPr>
          <a:xfrm>
            <a:off x="1461140" y="3388683"/>
            <a:ext cx="82882" cy="78117"/>
          </a:xfrm>
          <a:prstGeom prst="rect">
            <a:avLst/>
          </a:prstGeom>
        </p:spPr>
      </p:pic>
      <p:pic>
        <p:nvPicPr>
          <p:cNvPr id="6" name="object 6"/>
          <p:cNvPicPr/>
          <p:nvPr/>
        </p:nvPicPr>
        <p:blipFill>
          <a:blip r:embed="rId5" cstate="print"/>
          <a:stretch>
            <a:fillRect/>
          </a:stretch>
        </p:blipFill>
        <p:spPr>
          <a:xfrm>
            <a:off x="1461140" y="4257183"/>
            <a:ext cx="82882" cy="78117"/>
          </a:xfrm>
          <a:prstGeom prst="rect">
            <a:avLst/>
          </a:prstGeom>
        </p:spPr>
      </p:pic>
      <p:pic>
        <p:nvPicPr>
          <p:cNvPr id="7" name="object 6">
            <a:extLst>
              <a:ext uri="{FF2B5EF4-FFF2-40B4-BE49-F238E27FC236}">
                <a16:creationId xmlns:a16="http://schemas.microsoft.com/office/drawing/2014/main" id="{69755F9A-6540-42B8-976E-15F048DFAA5A}"/>
              </a:ext>
            </a:extLst>
          </p:cNvPr>
          <p:cNvPicPr/>
          <p:nvPr/>
        </p:nvPicPr>
        <p:blipFill>
          <a:blip r:embed="rId5" cstate="print"/>
          <a:stretch>
            <a:fillRect/>
          </a:stretch>
        </p:blipFill>
        <p:spPr>
          <a:xfrm>
            <a:off x="1455447" y="1729801"/>
            <a:ext cx="82882" cy="7811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5300" y="1114426"/>
            <a:ext cx="5806400" cy="366767"/>
          </a:xfrm>
          <a:prstGeom prst="rect">
            <a:avLst/>
          </a:prstGeom>
        </p:spPr>
        <p:txBody>
          <a:bodyPr vert="horz" wrap="square" lIns="0" tIns="12700" rIns="0" bIns="0" rtlCol="0">
            <a:spAutoFit/>
          </a:bodyPr>
          <a:lstStyle/>
          <a:p>
            <a:pPr marL="12700">
              <a:lnSpc>
                <a:spcPct val="100000"/>
              </a:lnSpc>
              <a:spcBef>
                <a:spcPts val="100"/>
              </a:spcBef>
            </a:pPr>
            <a:r>
              <a:rPr dirty="0"/>
              <a:t>What</a:t>
            </a:r>
            <a:r>
              <a:rPr spc="285" dirty="0"/>
              <a:t> </a:t>
            </a:r>
            <a:r>
              <a:rPr dirty="0"/>
              <a:t>is</a:t>
            </a:r>
            <a:r>
              <a:rPr spc="285" dirty="0"/>
              <a:t> </a:t>
            </a:r>
            <a:r>
              <a:rPr dirty="0"/>
              <a:t>the</a:t>
            </a:r>
            <a:r>
              <a:rPr spc="285" dirty="0"/>
              <a:t> </a:t>
            </a:r>
            <a:r>
              <a:rPr spc="50" dirty="0"/>
              <a:t>Card</a:t>
            </a:r>
            <a:r>
              <a:rPr spc="285" dirty="0"/>
              <a:t> </a:t>
            </a:r>
            <a:r>
              <a:rPr spc="-20" dirty="0"/>
              <a:t>Club?</a:t>
            </a:r>
          </a:p>
        </p:txBody>
      </p:sp>
      <p:sp>
        <p:nvSpPr>
          <p:cNvPr id="3" name="object 3"/>
          <p:cNvSpPr txBox="1"/>
          <p:nvPr/>
        </p:nvSpPr>
        <p:spPr>
          <a:xfrm>
            <a:off x="1308101" y="1647825"/>
            <a:ext cx="7924800" cy="4993675"/>
          </a:xfrm>
          <a:prstGeom prst="rect">
            <a:avLst/>
          </a:prstGeom>
        </p:spPr>
        <p:txBody>
          <a:bodyPr vert="horz" wrap="square" lIns="0" tIns="12700" rIns="0" bIns="0" rtlCol="0">
            <a:spAutoFit/>
          </a:bodyPr>
          <a:lstStyle/>
          <a:p>
            <a:pPr marL="355600" marR="505459" indent="-342900">
              <a:lnSpc>
                <a:spcPct val="100000"/>
              </a:lnSpc>
              <a:spcBef>
                <a:spcPts val="100"/>
              </a:spcBef>
              <a:buFont typeface="Arial" panose="020B0604020202020204" pitchFamily="34" charset="0"/>
              <a:buChar char="•"/>
            </a:pPr>
            <a:r>
              <a:rPr sz="1900" dirty="0">
                <a:solidFill>
                  <a:srgbClr val="6A4A9E"/>
                </a:solidFill>
                <a:latin typeface="Brandon Grotesque Regular"/>
                <a:cs typeface="Brandon Grotesque Regular"/>
              </a:rPr>
              <a:t>It</a:t>
            </a:r>
            <a:r>
              <a:rPr sz="1900" spc="17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is</a:t>
            </a:r>
            <a:r>
              <a:rPr sz="1900" spc="175"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a</a:t>
            </a:r>
            <a:r>
              <a:rPr sz="1900" spc="170" dirty="0">
                <a:solidFill>
                  <a:srgbClr val="6A4A9E"/>
                </a:solidFill>
                <a:latin typeface="Brandon Grotesque Regular"/>
                <a:cs typeface="Brandon Grotesque Regular"/>
              </a:rPr>
              <a:t> </a:t>
            </a:r>
            <a:r>
              <a:rPr sz="1900" spc="55" dirty="0">
                <a:solidFill>
                  <a:srgbClr val="6A4A9E"/>
                </a:solidFill>
                <a:latin typeface="Brandon Grotesque Regular"/>
                <a:cs typeface="Brandon Grotesque Regular"/>
              </a:rPr>
              <a:t>FREE</a:t>
            </a:r>
            <a:r>
              <a:rPr sz="1900" spc="175"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initiative</a:t>
            </a:r>
            <a:r>
              <a:rPr sz="1900" spc="17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aimed</a:t>
            </a:r>
            <a:r>
              <a:rPr sz="1900" spc="175"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at</a:t>
            </a:r>
            <a:r>
              <a:rPr sz="1900" spc="17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children</a:t>
            </a:r>
            <a:r>
              <a:rPr sz="1900" spc="175"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between</a:t>
            </a:r>
            <a:r>
              <a:rPr sz="1900" spc="17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the</a:t>
            </a:r>
            <a:r>
              <a:rPr sz="1900" spc="175"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age</a:t>
            </a:r>
            <a:r>
              <a:rPr sz="1900" spc="17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of</a:t>
            </a:r>
            <a:r>
              <a:rPr sz="1900" spc="175"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4</a:t>
            </a:r>
            <a:r>
              <a:rPr sz="1900" spc="17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and</a:t>
            </a:r>
            <a:r>
              <a:rPr sz="1900" spc="175"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11</a:t>
            </a:r>
            <a:r>
              <a:rPr sz="1900" spc="17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to </a:t>
            </a:r>
            <a:r>
              <a:rPr sz="1900" spc="60" dirty="0">
                <a:solidFill>
                  <a:srgbClr val="6A4A9E"/>
                </a:solidFill>
                <a:latin typeface="Brandon Grotesque Regular"/>
                <a:cs typeface="Brandon Grotesque Regular"/>
              </a:rPr>
              <a:t>engage</a:t>
            </a:r>
            <a:r>
              <a:rPr sz="1900" spc="195"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in</a:t>
            </a:r>
            <a:r>
              <a:rPr sz="1900" spc="20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card</a:t>
            </a:r>
            <a:r>
              <a:rPr sz="1900" spc="200" dirty="0">
                <a:solidFill>
                  <a:srgbClr val="6A4A9E"/>
                </a:solidFill>
                <a:latin typeface="Brandon Grotesque Regular"/>
                <a:cs typeface="Brandon Grotesque Regular"/>
              </a:rPr>
              <a:t> </a:t>
            </a:r>
            <a:r>
              <a:rPr sz="1900" spc="55" dirty="0">
                <a:solidFill>
                  <a:srgbClr val="6A4A9E"/>
                </a:solidFill>
                <a:latin typeface="Brandon Grotesque Regular"/>
                <a:cs typeface="Brandon Grotesque Regular"/>
              </a:rPr>
              <a:t>making,</a:t>
            </a:r>
            <a:r>
              <a:rPr sz="1900" spc="200" dirty="0">
                <a:solidFill>
                  <a:srgbClr val="6A4A9E"/>
                </a:solidFill>
                <a:latin typeface="Brandon Grotesque Regular"/>
                <a:cs typeface="Brandon Grotesque Regular"/>
              </a:rPr>
              <a:t> </a:t>
            </a:r>
            <a:r>
              <a:rPr sz="1900" spc="55" dirty="0">
                <a:solidFill>
                  <a:srgbClr val="6A4A9E"/>
                </a:solidFill>
                <a:latin typeface="Brandon Grotesque Regular"/>
                <a:cs typeface="Brandon Grotesque Regular"/>
              </a:rPr>
              <a:t>writing</a:t>
            </a:r>
            <a:r>
              <a:rPr sz="1900" spc="20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and</a:t>
            </a:r>
            <a:r>
              <a:rPr sz="1900" spc="20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sending</a:t>
            </a:r>
            <a:r>
              <a:rPr lang="en-GB" sz="1900" spc="65" dirty="0">
                <a:solidFill>
                  <a:srgbClr val="6A4A9E"/>
                </a:solidFill>
                <a:latin typeface="Brandon Grotesque Regular"/>
                <a:cs typeface="Brandon Grotesque Regular"/>
              </a:rPr>
              <a:t>.</a:t>
            </a:r>
            <a:endParaRPr sz="1900" dirty="0">
              <a:latin typeface="Brandon Grotesque Regular"/>
              <a:cs typeface="Brandon Grotesque Regular"/>
            </a:endParaRPr>
          </a:p>
          <a:p>
            <a:pPr marL="355600" marR="5080" indent="-342900">
              <a:lnSpc>
                <a:spcPct val="100000"/>
              </a:lnSpc>
              <a:spcBef>
                <a:spcPts val="2280"/>
              </a:spcBef>
              <a:buFont typeface="Arial" panose="020B0604020202020204" pitchFamily="34" charset="0"/>
              <a:buChar char="•"/>
            </a:pPr>
            <a:r>
              <a:rPr sz="1900" dirty="0">
                <a:solidFill>
                  <a:srgbClr val="6A4A9E"/>
                </a:solidFill>
                <a:latin typeface="Brandon Grotesque Regular"/>
                <a:cs typeface="Brandon Grotesque Regular"/>
              </a:rPr>
              <a:t>To</a:t>
            </a:r>
            <a:r>
              <a:rPr sz="1900" spc="16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connect</a:t>
            </a:r>
            <a:r>
              <a:rPr sz="1900" spc="16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children</a:t>
            </a:r>
            <a:r>
              <a:rPr sz="1900" spc="160" dirty="0">
                <a:solidFill>
                  <a:srgbClr val="6A4A9E"/>
                </a:solidFill>
                <a:latin typeface="Brandon Grotesque Regular"/>
                <a:cs typeface="Brandon Grotesque Regular"/>
              </a:rPr>
              <a:t> </a:t>
            </a:r>
            <a:r>
              <a:rPr sz="1900" spc="55" dirty="0">
                <a:solidFill>
                  <a:srgbClr val="6A4A9E"/>
                </a:solidFill>
                <a:latin typeface="Brandon Grotesque Regular"/>
                <a:cs typeface="Brandon Grotesque Regular"/>
              </a:rPr>
              <a:t>with</a:t>
            </a:r>
            <a:r>
              <a:rPr sz="1900" spc="16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friends</a:t>
            </a:r>
            <a:r>
              <a:rPr sz="1900" spc="16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and</a:t>
            </a:r>
            <a:r>
              <a:rPr sz="1900" spc="16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family</a:t>
            </a:r>
            <a:r>
              <a:rPr sz="1900" spc="16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through</a:t>
            </a:r>
            <a:r>
              <a:rPr sz="1900" spc="16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sending</a:t>
            </a:r>
            <a:r>
              <a:rPr sz="1900" spc="16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greeting</a:t>
            </a:r>
            <a:r>
              <a:rPr sz="1900" spc="165"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cards, </a:t>
            </a:r>
            <a:r>
              <a:rPr sz="1900" spc="60" dirty="0">
                <a:solidFill>
                  <a:srgbClr val="6A4A9E"/>
                </a:solidFill>
                <a:latin typeface="Brandon Grotesque Regular"/>
                <a:cs typeface="Brandon Grotesque Regular"/>
              </a:rPr>
              <a:t>which</a:t>
            </a:r>
            <a:r>
              <a:rPr sz="1900" spc="18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in</a:t>
            </a:r>
            <a:r>
              <a:rPr sz="1900" spc="18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turn</a:t>
            </a:r>
            <a:r>
              <a:rPr sz="1900" spc="185"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helps</a:t>
            </a:r>
            <a:r>
              <a:rPr sz="1900" spc="180" dirty="0">
                <a:solidFill>
                  <a:srgbClr val="6A4A9E"/>
                </a:solidFill>
                <a:latin typeface="Brandon Grotesque Regular"/>
                <a:cs typeface="Brandon Grotesque Regular"/>
              </a:rPr>
              <a:t> </a:t>
            </a:r>
            <a:r>
              <a:rPr sz="1900" spc="55" dirty="0">
                <a:solidFill>
                  <a:srgbClr val="6A4A9E"/>
                </a:solidFill>
                <a:latin typeface="Brandon Grotesque Regular"/>
                <a:cs typeface="Brandon Grotesque Regular"/>
              </a:rPr>
              <a:t>them</a:t>
            </a:r>
            <a:r>
              <a:rPr sz="1900" spc="18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practice</a:t>
            </a:r>
            <a:r>
              <a:rPr sz="1900" spc="185"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their</a:t>
            </a:r>
            <a:r>
              <a:rPr sz="1900" spc="18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literacy</a:t>
            </a:r>
            <a:r>
              <a:rPr sz="1900" spc="18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and</a:t>
            </a:r>
            <a:r>
              <a:rPr sz="1900" spc="185"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handwriting</a:t>
            </a:r>
            <a:r>
              <a:rPr sz="1900" spc="180"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skills</a:t>
            </a:r>
            <a:r>
              <a:rPr lang="en-GB" sz="1900" spc="65" dirty="0">
                <a:solidFill>
                  <a:srgbClr val="6A4A9E"/>
                </a:solidFill>
                <a:latin typeface="Brandon Grotesque Regular"/>
                <a:cs typeface="Brandon Grotesque Regular"/>
              </a:rPr>
              <a:t>.</a:t>
            </a:r>
            <a:endParaRPr lang="en-US" sz="1900" spc="65" dirty="0">
              <a:latin typeface="Brandon Grotesque Regular"/>
              <a:cs typeface="Brandon Grotesque Regular"/>
            </a:endParaRPr>
          </a:p>
          <a:p>
            <a:pPr marL="355600" marR="5080" indent="-342900">
              <a:lnSpc>
                <a:spcPct val="100000"/>
              </a:lnSpc>
              <a:spcBef>
                <a:spcPts val="2280"/>
              </a:spcBef>
              <a:buFont typeface="Arial" panose="020B0604020202020204" pitchFamily="34" charset="0"/>
              <a:buChar char="•"/>
            </a:pPr>
            <a:r>
              <a:rPr lang="en-US" sz="1900" dirty="0">
                <a:solidFill>
                  <a:srgbClr val="6A4A9E"/>
                </a:solidFill>
                <a:latin typeface="Brandon Grotesque Regular"/>
              </a:rPr>
              <a:t>The project enables youngsters to exchange cards, which actively promotes empathy, helps with emotional communication and conveys the value of doing something special for others, as well as being a fun way to practice writing.</a:t>
            </a:r>
          </a:p>
          <a:p>
            <a:pPr marL="355600" marR="417830" indent="-342900">
              <a:spcBef>
                <a:spcPts val="2280"/>
              </a:spcBef>
              <a:buFont typeface="Arial" panose="020B0604020202020204" pitchFamily="34" charset="0"/>
              <a:buChar char="•"/>
            </a:pPr>
            <a:r>
              <a:rPr lang="en-US" sz="1900" dirty="0">
                <a:solidFill>
                  <a:srgbClr val="6A4A9E"/>
                </a:solidFill>
                <a:latin typeface="Brandon Grotesque Regular"/>
                <a:cs typeface="Brandon Grotesque Regular"/>
              </a:rPr>
              <a:t>The</a:t>
            </a:r>
            <a:r>
              <a:rPr lang="en-US" sz="1900" spc="185" dirty="0">
                <a:solidFill>
                  <a:srgbClr val="6A4A9E"/>
                </a:solidFill>
                <a:latin typeface="Brandon Grotesque Regular"/>
                <a:cs typeface="Brandon Grotesque Regular"/>
              </a:rPr>
              <a:t> </a:t>
            </a:r>
            <a:r>
              <a:rPr lang="en-US" sz="1900" dirty="0">
                <a:solidFill>
                  <a:srgbClr val="6A4A9E"/>
                </a:solidFill>
                <a:latin typeface="Brandon Grotesque Regular"/>
                <a:cs typeface="Brandon Grotesque Regular"/>
              </a:rPr>
              <a:t>Card</a:t>
            </a:r>
            <a:r>
              <a:rPr lang="en-US" sz="1900" spc="190" dirty="0">
                <a:solidFill>
                  <a:srgbClr val="6A4A9E"/>
                </a:solidFill>
                <a:latin typeface="Brandon Grotesque Regular"/>
                <a:cs typeface="Brandon Grotesque Regular"/>
              </a:rPr>
              <a:t> </a:t>
            </a:r>
            <a:r>
              <a:rPr lang="en-US" sz="1900" spc="50" dirty="0">
                <a:solidFill>
                  <a:srgbClr val="6A4A9E"/>
                </a:solidFill>
                <a:latin typeface="Brandon Grotesque Regular"/>
                <a:cs typeface="Brandon Grotesque Regular"/>
              </a:rPr>
              <a:t>Club</a:t>
            </a:r>
            <a:r>
              <a:rPr lang="en-US" sz="1900" spc="190" dirty="0">
                <a:solidFill>
                  <a:srgbClr val="6A4A9E"/>
                </a:solidFill>
                <a:latin typeface="Brandon Grotesque Regular"/>
                <a:cs typeface="Brandon Grotesque Regular"/>
              </a:rPr>
              <a:t> </a:t>
            </a:r>
            <a:r>
              <a:rPr lang="en-US" sz="1900" spc="65" dirty="0">
                <a:solidFill>
                  <a:srgbClr val="6A4A9E"/>
                </a:solidFill>
                <a:latin typeface="Brandon Grotesque Regular"/>
                <a:cs typeface="Brandon Grotesque Regular"/>
              </a:rPr>
              <a:t>provides</a:t>
            </a:r>
            <a:r>
              <a:rPr lang="en-US" sz="1900" spc="190" dirty="0">
                <a:solidFill>
                  <a:srgbClr val="6A4A9E"/>
                </a:solidFill>
                <a:latin typeface="Brandon Grotesque Regular"/>
                <a:cs typeface="Brandon Grotesque Regular"/>
              </a:rPr>
              <a:t> </a:t>
            </a:r>
            <a:r>
              <a:rPr lang="en-US" sz="1900" spc="50" dirty="0">
                <a:solidFill>
                  <a:srgbClr val="6A4A9E"/>
                </a:solidFill>
                <a:latin typeface="Brandon Grotesque Regular"/>
                <a:cs typeface="Brandon Grotesque Regular"/>
              </a:rPr>
              <a:t>the</a:t>
            </a:r>
            <a:r>
              <a:rPr lang="en-US" sz="1900" spc="190" dirty="0">
                <a:solidFill>
                  <a:srgbClr val="6A4A9E"/>
                </a:solidFill>
                <a:latin typeface="Brandon Grotesque Regular"/>
                <a:cs typeface="Brandon Grotesque Regular"/>
              </a:rPr>
              <a:t> </a:t>
            </a:r>
            <a:r>
              <a:rPr lang="en-US" sz="1900" spc="65" dirty="0">
                <a:solidFill>
                  <a:srgbClr val="6A4A9E"/>
                </a:solidFill>
                <a:latin typeface="Brandon Grotesque Regular"/>
                <a:cs typeface="Brandon Grotesque Regular"/>
              </a:rPr>
              <a:t>ideas</a:t>
            </a:r>
            <a:r>
              <a:rPr lang="en-US" sz="1900" spc="190" dirty="0">
                <a:solidFill>
                  <a:srgbClr val="6A4A9E"/>
                </a:solidFill>
                <a:latin typeface="Brandon Grotesque Regular"/>
                <a:cs typeface="Brandon Grotesque Regular"/>
              </a:rPr>
              <a:t> </a:t>
            </a:r>
            <a:r>
              <a:rPr lang="en-US" sz="1900" spc="50" dirty="0">
                <a:solidFill>
                  <a:srgbClr val="6A4A9E"/>
                </a:solidFill>
                <a:latin typeface="Brandon Grotesque Regular"/>
                <a:cs typeface="Brandon Grotesque Regular"/>
              </a:rPr>
              <a:t>and</a:t>
            </a:r>
            <a:r>
              <a:rPr lang="en-US" sz="1900" spc="190" dirty="0">
                <a:solidFill>
                  <a:srgbClr val="6A4A9E"/>
                </a:solidFill>
                <a:latin typeface="Brandon Grotesque Regular"/>
                <a:cs typeface="Brandon Grotesque Regular"/>
              </a:rPr>
              <a:t> </a:t>
            </a:r>
            <a:r>
              <a:rPr lang="en-US" sz="1900" spc="60" dirty="0">
                <a:solidFill>
                  <a:srgbClr val="6A4A9E"/>
                </a:solidFill>
                <a:latin typeface="Brandon Grotesque Regular"/>
                <a:cs typeface="Brandon Grotesque Regular"/>
              </a:rPr>
              <a:t>lesson</a:t>
            </a:r>
            <a:r>
              <a:rPr lang="en-US" sz="1900" spc="185" dirty="0">
                <a:solidFill>
                  <a:srgbClr val="6A4A9E"/>
                </a:solidFill>
                <a:latin typeface="Brandon Grotesque Regular"/>
                <a:cs typeface="Brandon Grotesque Regular"/>
              </a:rPr>
              <a:t> </a:t>
            </a:r>
            <a:r>
              <a:rPr lang="en-US" sz="1900" spc="55" dirty="0">
                <a:solidFill>
                  <a:srgbClr val="6A4A9E"/>
                </a:solidFill>
                <a:latin typeface="Brandon Grotesque Regular"/>
                <a:cs typeface="Brandon Grotesque Regular"/>
              </a:rPr>
              <a:t>plan</a:t>
            </a:r>
            <a:r>
              <a:rPr lang="en-US" sz="1900" spc="190" dirty="0">
                <a:solidFill>
                  <a:srgbClr val="6A4A9E"/>
                </a:solidFill>
                <a:latin typeface="Brandon Grotesque Regular"/>
                <a:cs typeface="Brandon Grotesque Regular"/>
              </a:rPr>
              <a:t> </a:t>
            </a:r>
            <a:r>
              <a:rPr lang="en-US" sz="1900" dirty="0">
                <a:solidFill>
                  <a:srgbClr val="6A4A9E"/>
                </a:solidFill>
                <a:latin typeface="Brandon Grotesque Regular"/>
                <a:cs typeface="Brandon Grotesque Regular"/>
              </a:rPr>
              <a:t>for</a:t>
            </a:r>
            <a:r>
              <a:rPr lang="en-US" sz="1900" spc="190" dirty="0">
                <a:solidFill>
                  <a:srgbClr val="6A4A9E"/>
                </a:solidFill>
                <a:latin typeface="Brandon Grotesque Regular"/>
                <a:cs typeface="Brandon Grotesque Regular"/>
              </a:rPr>
              <a:t> </a:t>
            </a:r>
            <a:r>
              <a:rPr lang="en-US" sz="1900" spc="65" dirty="0">
                <a:solidFill>
                  <a:srgbClr val="6A4A9E"/>
                </a:solidFill>
                <a:latin typeface="Brandon Grotesque Regular"/>
                <a:cs typeface="Brandon Grotesque Regular"/>
              </a:rPr>
              <a:t>teachers</a:t>
            </a:r>
            <a:r>
              <a:rPr lang="en-US" sz="1900" spc="190" dirty="0">
                <a:solidFill>
                  <a:srgbClr val="6A4A9E"/>
                </a:solidFill>
                <a:latin typeface="Brandon Grotesque Regular"/>
                <a:cs typeface="Brandon Grotesque Regular"/>
              </a:rPr>
              <a:t> </a:t>
            </a:r>
            <a:r>
              <a:rPr lang="en-US" sz="1900" spc="50" dirty="0">
                <a:solidFill>
                  <a:srgbClr val="6A4A9E"/>
                </a:solidFill>
                <a:latin typeface="Brandon Grotesque Regular"/>
                <a:cs typeface="Brandon Grotesque Regular"/>
              </a:rPr>
              <a:t>and </a:t>
            </a:r>
            <a:r>
              <a:rPr lang="en-US" sz="1900" spc="55" dirty="0">
                <a:solidFill>
                  <a:srgbClr val="6A4A9E"/>
                </a:solidFill>
                <a:latin typeface="Brandon Grotesque Regular"/>
                <a:cs typeface="Brandon Grotesque Regular"/>
              </a:rPr>
              <a:t>club</a:t>
            </a:r>
            <a:r>
              <a:rPr lang="en-US" sz="1900" spc="200" dirty="0">
                <a:solidFill>
                  <a:srgbClr val="6A4A9E"/>
                </a:solidFill>
                <a:latin typeface="Brandon Grotesque Regular"/>
                <a:cs typeface="Brandon Grotesque Regular"/>
              </a:rPr>
              <a:t> </a:t>
            </a:r>
            <a:r>
              <a:rPr lang="en-US" sz="1900" spc="65" dirty="0" err="1">
                <a:solidFill>
                  <a:srgbClr val="6A4A9E"/>
                </a:solidFill>
                <a:latin typeface="Brandon Grotesque Regular"/>
                <a:cs typeface="Brandon Grotesque Regular"/>
              </a:rPr>
              <a:t>organisers</a:t>
            </a:r>
            <a:r>
              <a:rPr lang="en-US" sz="1900" spc="65" dirty="0">
                <a:solidFill>
                  <a:srgbClr val="6A4A9E"/>
                </a:solidFill>
                <a:latin typeface="Brandon Grotesque Regular"/>
                <a:cs typeface="Brandon Grotesque Regular"/>
              </a:rPr>
              <a:t>, </a:t>
            </a:r>
            <a:r>
              <a:rPr lang="en-US" sz="1900" spc="50" dirty="0">
                <a:solidFill>
                  <a:srgbClr val="6A4A9E"/>
                </a:solidFill>
                <a:latin typeface="Brandon Grotesque Regular"/>
                <a:cs typeface="Brandon Grotesque Regular"/>
              </a:rPr>
              <a:t>making </a:t>
            </a:r>
            <a:r>
              <a:rPr lang="en-US" sz="1900" dirty="0">
                <a:solidFill>
                  <a:srgbClr val="6A4A9E"/>
                </a:solidFill>
                <a:latin typeface="Brandon Grotesque Regular"/>
                <a:cs typeface="Brandon Grotesque Regular"/>
              </a:rPr>
              <a:t>it</a:t>
            </a:r>
            <a:r>
              <a:rPr lang="en-US" sz="1900" spc="200" dirty="0">
                <a:solidFill>
                  <a:srgbClr val="6A4A9E"/>
                </a:solidFill>
                <a:latin typeface="Brandon Grotesque Regular"/>
                <a:cs typeface="Brandon Grotesque Regular"/>
              </a:rPr>
              <a:t> </a:t>
            </a:r>
            <a:r>
              <a:rPr lang="en-US" sz="1900" spc="60" dirty="0">
                <a:solidFill>
                  <a:srgbClr val="6A4A9E"/>
                </a:solidFill>
                <a:latin typeface="Brandon Grotesque Regular"/>
                <a:cs typeface="Brandon Grotesque Regular"/>
              </a:rPr>
              <a:t>super</a:t>
            </a:r>
            <a:r>
              <a:rPr lang="en-US" sz="1900" spc="200" dirty="0">
                <a:solidFill>
                  <a:srgbClr val="6A4A9E"/>
                </a:solidFill>
                <a:latin typeface="Brandon Grotesque Regular"/>
                <a:cs typeface="Brandon Grotesque Regular"/>
              </a:rPr>
              <a:t> </a:t>
            </a:r>
            <a:r>
              <a:rPr lang="en-US" sz="1900" spc="55" dirty="0">
                <a:solidFill>
                  <a:srgbClr val="6A4A9E"/>
                </a:solidFill>
                <a:latin typeface="Brandon Grotesque Regular"/>
                <a:cs typeface="Brandon Grotesque Regular"/>
              </a:rPr>
              <a:t>easy</a:t>
            </a:r>
            <a:r>
              <a:rPr lang="en-US" sz="1900" spc="200" dirty="0">
                <a:solidFill>
                  <a:srgbClr val="6A4A9E"/>
                </a:solidFill>
                <a:latin typeface="Brandon Grotesque Regular"/>
                <a:cs typeface="Brandon Grotesque Regular"/>
              </a:rPr>
              <a:t> </a:t>
            </a:r>
            <a:r>
              <a:rPr lang="en-US" sz="1900" dirty="0">
                <a:solidFill>
                  <a:srgbClr val="6A4A9E"/>
                </a:solidFill>
                <a:latin typeface="Brandon Grotesque Regular"/>
                <a:cs typeface="Brandon Grotesque Regular"/>
              </a:rPr>
              <a:t>for</a:t>
            </a:r>
            <a:r>
              <a:rPr lang="en-US" sz="1900" spc="200" dirty="0">
                <a:solidFill>
                  <a:srgbClr val="6A4A9E"/>
                </a:solidFill>
                <a:latin typeface="Brandon Grotesque Regular"/>
                <a:cs typeface="Brandon Grotesque Regular"/>
              </a:rPr>
              <a:t> </a:t>
            </a:r>
            <a:r>
              <a:rPr lang="en-US" sz="1900" spc="65" dirty="0">
                <a:solidFill>
                  <a:srgbClr val="6A4A9E"/>
                </a:solidFill>
                <a:latin typeface="Brandon Grotesque Regular"/>
                <a:cs typeface="Brandon Grotesque Regular"/>
              </a:rPr>
              <a:t>teachers</a:t>
            </a:r>
            <a:r>
              <a:rPr lang="en-US" sz="1900" spc="200" dirty="0">
                <a:solidFill>
                  <a:srgbClr val="6A4A9E"/>
                </a:solidFill>
                <a:latin typeface="Brandon Grotesque Regular"/>
                <a:cs typeface="Brandon Grotesque Regular"/>
              </a:rPr>
              <a:t> </a:t>
            </a:r>
            <a:r>
              <a:rPr lang="en-US" sz="1900" spc="50" dirty="0">
                <a:solidFill>
                  <a:srgbClr val="6A4A9E"/>
                </a:solidFill>
                <a:latin typeface="Brandon Grotesque Regular"/>
                <a:cs typeface="Brandon Grotesque Regular"/>
              </a:rPr>
              <a:t>and </a:t>
            </a:r>
            <a:r>
              <a:rPr lang="en-US" sz="1900" spc="65" dirty="0">
                <a:solidFill>
                  <a:srgbClr val="6A4A9E"/>
                </a:solidFill>
                <a:latin typeface="Brandon Grotesque Regular"/>
                <a:cs typeface="Brandon Grotesque Regular"/>
              </a:rPr>
              <a:t>children</a:t>
            </a:r>
            <a:r>
              <a:rPr lang="en-US" sz="1900" spc="185" dirty="0">
                <a:solidFill>
                  <a:srgbClr val="6A4A9E"/>
                </a:solidFill>
                <a:latin typeface="Brandon Grotesque Regular"/>
                <a:cs typeface="Brandon Grotesque Regular"/>
              </a:rPr>
              <a:t> </a:t>
            </a:r>
            <a:r>
              <a:rPr lang="en-US" sz="1900" dirty="0">
                <a:solidFill>
                  <a:srgbClr val="6A4A9E"/>
                </a:solidFill>
                <a:latin typeface="Brandon Grotesque Regular"/>
                <a:cs typeface="Brandon Grotesque Regular"/>
              </a:rPr>
              <a:t>to</a:t>
            </a:r>
            <a:r>
              <a:rPr lang="en-US" sz="1900" spc="190" dirty="0">
                <a:solidFill>
                  <a:srgbClr val="6A4A9E"/>
                </a:solidFill>
                <a:latin typeface="Brandon Grotesque Regular"/>
                <a:cs typeface="Brandon Grotesque Regular"/>
              </a:rPr>
              <a:t> </a:t>
            </a:r>
            <a:r>
              <a:rPr lang="en-US" sz="1900" spc="65" dirty="0">
                <a:solidFill>
                  <a:srgbClr val="6A4A9E"/>
                </a:solidFill>
                <a:latin typeface="Brandon Grotesque Regular"/>
                <a:cs typeface="Brandon Grotesque Regular"/>
              </a:rPr>
              <a:t>participate</a:t>
            </a:r>
            <a:r>
              <a:rPr lang="en-US" sz="1900" spc="185" dirty="0">
                <a:solidFill>
                  <a:srgbClr val="6A4A9E"/>
                </a:solidFill>
                <a:latin typeface="Brandon Grotesque Regular"/>
                <a:cs typeface="Brandon Grotesque Regular"/>
              </a:rPr>
              <a:t> </a:t>
            </a:r>
            <a:r>
              <a:rPr lang="en-US" sz="1900" dirty="0">
                <a:solidFill>
                  <a:srgbClr val="6A4A9E"/>
                </a:solidFill>
                <a:latin typeface="Brandon Grotesque Regular"/>
                <a:cs typeface="Brandon Grotesque Regular"/>
              </a:rPr>
              <a:t>in</a:t>
            </a:r>
            <a:r>
              <a:rPr lang="en-US" sz="1900" spc="190" dirty="0">
                <a:solidFill>
                  <a:srgbClr val="6A4A9E"/>
                </a:solidFill>
                <a:latin typeface="Brandon Grotesque Regular"/>
                <a:cs typeface="Brandon Grotesque Regular"/>
              </a:rPr>
              <a:t> </a:t>
            </a:r>
            <a:r>
              <a:rPr lang="en-US" sz="1900" dirty="0">
                <a:solidFill>
                  <a:srgbClr val="6A4A9E"/>
                </a:solidFill>
                <a:latin typeface="Brandon Grotesque Regular"/>
                <a:cs typeface="Brandon Grotesque Regular"/>
              </a:rPr>
              <a:t>a</a:t>
            </a:r>
            <a:r>
              <a:rPr lang="en-US" sz="1900" spc="190" dirty="0">
                <a:solidFill>
                  <a:srgbClr val="6A4A9E"/>
                </a:solidFill>
                <a:latin typeface="Brandon Grotesque Regular"/>
                <a:cs typeface="Brandon Grotesque Regular"/>
              </a:rPr>
              <a:t> </a:t>
            </a:r>
            <a:r>
              <a:rPr lang="en-US" sz="1900" dirty="0">
                <a:solidFill>
                  <a:srgbClr val="6A4A9E"/>
                </a:solidFill>
                <a:latin typeface="Brandon Grotesque Regular"/>
                <a:cs typeface="Brandon Grotesque Regular"/>
              </a:rPr>
              <a:t>fun</a:t>
            </a:r>
            <a:r>
              <a:rPr lang="en-US" sz="1900" spc="185" dirty="0">
                <a:solidFill>
                  <a:srgbClr val="6A4A9E"/>
                </a:solidFill>
                <a:latin typeface="Brandon Grotesque Regular"/>
                <a:cs typeface="Brandon Grotesque Regular"/>
              </a:rPr>
              <a:t> </a:t>
            </a:r>
            <a:r>
              <a:rPr lang="en-US" sz="1900" spc="50" dirty="0">
                <a:solidFill>
                  <a:srgbClr val="6A4A9E"/>
                </a:solidFill>
                <a:latin typeface="Brandon Grotesque Regular"/>
                <a:cs typeface="Brandon Grotesque Regular"/>
              </a:rPr>
              <a:t>and</a:t>
            </a:r>
            <a:r>
              <a:rPr lang="en-US" sz="1900" spc="190" dirty="0">
                <a:solidFill>
                  <a:srgbClr val="6A4A9E"/>
                </a:solidFill>
                <a:latin typeface="Brandon Grotesque Regular"/>
                <a:cs typeface="Brandon Grotesque Regular"/>
              </a:rPr>
              <a:t> </a:t>
            </a:r>
            <a:r>
              <a:rPr lang="en-US" sz="1900" spc="65" dirty="0">
                <a:solidFill>
                  <a:srgbClr val="6A4A9E"/>
                </a:solidFill>
                <a:latin typeface="Brandon Grotesque Regular"/>
                <a:cs typeface="Brandon Grotesque Regular"/>
              </a:rPr>
              <a:t>rewarding</a:t>
            </a:r>
            <a:r>
              <a:rPr lang="en-US" sz="1900" spc="190" dirty="0">
                <a:solidFill>
                  <a:srgbClr val="6A4A9E"/>
                </a:solidFill>
                <a:latin typeface="Brandon Grotesque Regular"/>
                <a:cs typeface="Brandon Grotesque Regular"/>
              </a:rPr>
              <a:t> </a:t>
            </a:r>
            <a:r>
              <a:rPr lang="en-US" sz="1900" spc="65" dirty="0">
                <a:solidFill>
                  <a:srgbClr val="6A4A9E"/>
                </a:solidFill>
                <a:latin typeface="Brandon Grotesque Regular"/>
                <a:cs typeface="Brandon Grotesque Regular"/>
              </a:rPr>
              <a:t>activity.</a:t>
            </a:r>
          </a:p>
          <a:p>
            <a:pPr marL="12700" marR="417830">
              <a:lnSpc>
                <a:spcPct val="100000"/>
              </a:lnSpc>
              <a:spcBef>
                <a:spcPts val="2280"/>
              </a:spcBef>
            </a:pPr>
            <a:endParaRPr sz="1900" dirty="0">
              <a:solidFill>
                <a:srgbClr val="6A4A9E"/>
              </a:solidFill>
              <a:latin typeface="Brandon Grotesque Regul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45300" y="1303673"/>
            <a:ext cx="7593965" cy="5350183"/>
          </a:xfrm>
          <a:prstGeom prst="rect">
            <a:avLst/>
          </a:prstGeom>
        </p:spPr>
        <p:txBody>
          <a:bodyPr vert="horz" wrap="square" lIns="0" tIns="12700" rIns="0" bIns="0" rtlCol="0">
            <a:spAutoFit/>
          </a:bodyPr>
          <a:lstStyle/>
          <a:p>
            <a:pPr marL="12700">
              <a:lnSpc>
                <a:spcPct val="100000"/>
              </a:lnSpc>
              <a:spcBef>
                <a:spcPts val="100"/>
              </a:spcBef>
            </a:pPr>
            <a:r>
              <a:rPr sz="2300" dirty="0">
                <a:solidFill>
                  <a:srgbClr val="E17FAE"/>
                </a:solidFill>
                <a:latin typeface="Brandon Grotesque Black"/>
                <a:cs typeface="Brandon Grotesque Black"/>
              </a:rPr>
              <a:t>Why</a:t>
            </a:r>
            <a:r>
              <a:rPr sz="2300" spc="215" dirty="0">
                <a:solidFill>
                  <a:srgbClr val="E17FAE"/>
                </a:solidFill>
                <a:latin typeface="Brandon Grotesque Black"/>
                <a:cs typeface="Brandon Grotesque Black"/>
              </a:rPr>
              <a:t> </a:t>
            </a:r>
            <a:r>
              <a:rPr sz="2300" spc="65" dirty="0">
                <a:solidFill>
                  <a:srgbClr val="E17FAE"/>
                </a:solidFill>
                <a:latin typeface="Brandon Grotesque Black"/>
                <a:cs typeface="Brandon Grotesque Black"/>
              </a:rPr>
              <a:t>Greeting</a:t>
            </a:r>
            <a:r>
              <a:rPr sz="2300" spc="220" dirty="0">
                <a:solidFill>
                  <a:srgbClr val="E17FAE"/>
                </a:solidFill>
                <a:latin typeface="Brandon Grotesque Black"/>
                <a:cs typeface="Brandon Grotesque Black"/>
              </a:rPr>
              <a:t> </a:t>
            </a:r>
            <a:r>
              <a:rPr sz="2300" spc="50" dirty="0">
                <a:solidFill>
                  <a:srgbClr val="E17FAE"/>
                </a:solidFill>
                <a:latin typeface="Brandon Grotesque Black"/>
                <a:cs typeface="Brandon Grotesque Black"/>
              </a:rPr>
              <a:t>Cards?</a:t>
            </a:r>
            <a:endParaRPr sz="2300" dirty="0">
              <a:latin typeface="Brandon Grotesque Black"/>
              <a:cs typeface="Brandon Grotesque Black"/>
            </a:endParaRPr>
          </a:p>
          <a:p>
            <a:pPr marL="355600" marR="104139" indent="-342900">
              <a:lnSpc>
                <a:spcPct val="100000"/>
              </a:lnSpc>
              <a:spcBef>
                <a:spcPts val="1914"/>
              </a:spcBef>
              <a:buFont typeface="Arial" panose="020B0604020202020204" pitchFamily="34" charset="0"/>
              <a:buChar char="•"/>
            </a:pPr>
            <a:r>
              <a:rPr sz="2300" spc="60" dirty="0">
                <a:solidFill>
                  <a:srgbClr val="6AA2CE"/>
                </a:solidFill>
                <a:latin typeface="Brandon Grotesque Regular"/>
                <a:cs typeface="Brandon Grotesque Regular"/>
              </a:rPr>
              <a:t>Card</a:t>
            </a:r>
            <a:r>
              <a:rPr sz="2300" spc="200" dirty="0">
                <a:solidFill>
                  <a:srgbClr val="6AA2CE"/>
                </a:solidFill>
                <a:latin typeface="Brandon Grotesque Regular"/>
                <a:cs typeface="Brandon Grotesque Regular"/>
              </a:rPr>
              <a:t> </a:t>
            </a:r>
            <a:r>
              <a:rPr sz="2300" spc="65" dirty="0">
                <a:solidFill>
                  <a:srgbClr val="6AA2CE"/>
                </a:solidFill>
                <a:latin typeface="Brandon Grotesque Regular"/>
                <a:cs typeface="Brandon Grotesque Regular"/>
              </a:rPr>
              <a:t>sending</a:t>
            </a:r>
            <a:r>
              <a:rPr sz="2300" spc="200" dirty="0">
                <a:solidFill>
                  <a:srgbClr val="6AA2CE"/>
                </a:solidFill>
                <a:latin typeface="Brandon Grotesque Regular"/>
                <a:cs typeface="Brandon Grotesque Regular"/>
              </a:rPr>
              <a:t> </a:t>
            </a:r>
            <a:r>
              <a:rPr sz="2300" spc="65" dirty="0">
                <a:solidFill>
                  <a:srgbClr val="6AA2CE"/>
                </a:solidFill>
                <a:latin typeface="Brandon Grotesque Regular"/>
                <a:cs typeface="Brandon Grotesque Regular"/>
              </a:rPr>
              <a:t>remains</a:t>
            </a:r>
            <a:r>
              <a:rPr sz="2300" spc="190" dirty="0">
                <a:solidFill>
                  <a:srgbClr val="6AA2CE"/>
                </a:solidFill>
                <a:latin typeface="Brandon Grotesque Regular"/>
                <a:cs typeface="Brandon Grotesque Regular"/>
              </a:rPr>
              <a:t> </a:t>
            </a:r>
            <a:r>
              <a:rPr sz="2300" dirty="0">
                <a:solidFill>
                  <a:srgbClr val="6AA2CE"/>
                </a:solidFill>
                <a:latin typeface="Brandon Grotesque Regular"/>
                <a:cs typeface="Brandon Grotesque Regular"/>
              </a:rPr>
              <a:t>a</a:t>
            </a:r>
            <a:r>
              <a:rPr sz="2300" spc="200" dirty="0">
                <a:solidFill>
                  <a:srgbClr val="6AA2CE"/>
                </a:solidFill>
                <a:latin typeface="Brandon Grotesque Regular"/>
                <a:cs typeface="Brandon Grotesque Regular"/>
              </a:rPr>
              <a:t> </a:t>
            </a:r>
            <a:r>
              <a:rPr sz="2300" spc="70" dirty="0">
                <a:solidFill>
                  <a:srgbClr val="6AA2CE"/>
                </a:solidFill>
                <a:latin typeface="Brandon Grotesque Regular"/>
                <a:cs typeface="Brandon Grotesque Regular"/>
              </a:rPr>
              <a:t>strong</a:t>
            </a:r>
            <a:r>
              <a:rPr sz="2300" spc="200" dirty="0">
                <a:solidFill>
                  <a:srgbClr val="6AA2CE"/>
                </a:solidFill>
                <a:latin typeface="Brandon Grotesque Regular"/>
                <a:cs typeface="Brandon Grotesque Regular"/>
              </a:rPr>
              <a:t> </a:t>
            </a:r>
            <a:r>
              <a:rPr sz="2300" spc="60" dirty="0">
                <a:solidFill>
                  <a:srgbClr val="6AA2CE"/>
                </a:solidFill>
                <a:latin typeface="Brandon Grotesque Regular"/>
                <a:cs typeface="Brandon Grotesque Regular"/>
              </a:rPr>
              <a:t>and</a:t>
            </a:r>
            <a:r>
              <a:rPr sz="2300" spc="200" dirty="0">
                <a:solidFill>
                  <a:srgbClr val="6AA2CE"/>
                </a:solidFill>
                <a:latin typeface="Brandon Grotesque Regular"/>
                <a:cs typeface="Brandon Grotesque Regular"/>
              </a:rPr>
              <a:t> </a:t>
            </a:r>
            <a:r>
              <a:rPr sz="2300" spc="65" dirty="0">
                <a:solidFill>
                  <a:srgbClr val="6AA2CE"/>
                </a:solidFill>
                <a:latin typeface="Brandon Grotesque Regular"/>
                <a:cs typeface="Brandon Grotesque Regular"/>
              </a:rPr>
              <a:t>British</a:t>
            </a:r>
            <a:r>
              <a:rPr sz="2300" spc="200" dirty="0">
                <a:solidFill>
                  <a:srgbClr val="6AA2CE"/>
                </a:solidFill>
                <a:latin typeface="Brandon Grotesque Regular"/>
                <a:cs typeface="Brandon Grotesque Regular"/>
              </a:rPr>
              <a:t> </a:t>
            </a:r>
            <a:r>
              <a:rPr sz="2300" spc="70" dirty="0">
                <a:solidFill>
                  <a:srgbClr val="6AA2CE"/>
                </a:solidFill>
                <a:latin typeface="Brandon Grotesque Regular"/>
                <a:cs typeface="Brandon Grotesque Regular"/>
              </a:rPr>
              <a:t>tradition,</a:t>
            </a:r>
            <a:r>
              <a:rPr sz="2300" spc="200" dirty="0">
                <a:solidFill>
                  <a:srgbClr val="6AA2CE"/>
                </a:solidFill>
                <a:latin typeface="Brandon Grotesque Regular"/>
                <a:cs typeface="Brandon Grotesque Regular"/>
              </a:rPr>
              <a:t> </a:t>
            </a:r>
            <a:r>
              <a:rPr sz="2300" dirty="0">
                <a:solidFill>
                  <a:srgbClr val="6AA2CE"/>
                </a:solidFill>
                <a:latin typeface="Brandon Grotesque Regular"/>
                <a:cs typeface="Brandon Grotesque Regular"/>
              </a:rPr>
              <a:t>we</a:t>
            </a:r>
            <a:r>
              <a:rPr sz="2300" spc="200" dirty="0">
                <a:solidFill>
                  <a:srgbClr val="6AA2CE"/>
                </a:solidFill>
                <a:latin typeface="Brandon Grotesque Regular"/>
                <a:cs typeface="Brandon Grotesque Regular"/>
              </a:rPr>
              <a:t> </a:t>
            </a:r>
            <a:r>
              <a:rPr sz="2300" spc="55" dirty="0">
                <a:solidFill>
                  <a:srgbClr val="6AA2CE"/>
                </a:solidFill>
                <a:latin typeface="Brandon Grotesque Regular"/>
                <a:cs typeface="Brandon Grotesque Regular"/>
              </a:rPr>
              <a:t>send </a:t>
            </a:r>
            <a:r>
              <a:rPr sz="2300" spc="65" dirty="0">
                <a:solidFill>
                  <a:srgbClr val="6AA2CE"/>
                </a:solidFill>
                <a:latin typeface="Brandon Grotesque Regular"/>
                <a:cs typeface="Brandon Grotesque Regular"/>
              </a:rPr>
              <a:t>more</a:t>
            </a:r>
            <a:r>
              <a:rPr sz="2300" spc="185" dirty="0">
                <a:solidFill>
                  <a:srgbClr val="6AA2CE"/>
                </a:solidFill>
                <a:latin typeface="Brandon Grotesque Regular"/>
                <a:cs typeface="Brandon Grotesque Regular"/>
              </a:rPr>
              <a:t> </a:t>
            </a:r>
            <a:r>
              <a:rPr sz="2300" spc="70" dirty="0">
                <a:solidFill>
                  <a:srgbClr val="6AA2CE"/>
                </a:solidFill>
                <a:latin typeface="Brandon Grotesque Regular"/>
                <a:cs typeface="Brandon Grotesque Regular"/>
              </a:rPr>
              <a:t>cards</a:t>
            </a:r>
            <a:r>
              <a:rPr sz="2300" spc="185" dirty="0">
                <a:solidFill>
                  <a:srgbClr val="6AA2CE"/>
                </a:solidFill>
                <a:latin typeface="Brandon Grotesque Regular"/>
                <a:cs typeface="Brandon Grotesque Regular"/>
              </a:rPr>
              <a:t> </a:t>
            </a:r>
            <a:r>
              <a:rPr sz="2300" spc="60" dirty="0">
                <a:solidFill>
                  <a:srgbClr val="6AA2CE"/>
                </a:solidFill>
                <a:latin typeface="Brandon Grotesque Regular"/>
                <a:cs typeface="Brandon Grotesque Regular"/>
              </a:rPr>
              <a:t>per</a:t>
            </a:r>
            <a:r>
              <a:rPr sz="2300" spc="185" dirty="0">
                <a:solidFill>
                  <a:srgbClr val="6AA2CE"/>
                </a:solidFill>
                <a:latin typeface="Brandon Grotesque Regular"/>
                <a:cs typeface="Brandon Grotesque Regular"/>
              </a:rPr>
              <a:t> </a:t>
            </a:r>
            <a:r>
              <a:rPr sz="2300" spc="75" dirty="0">
                <a:solidFill>
                  <a:srgbClr val="6AA2CE"/>
                </a:solidFill>
                <a:latin typeface="Brandon Grotesque Regular"/>
                <a:cs typeface="Brandon Grotesque Regular"/>
              </a:rPr>
              <a:t>capita</a:t>
            </a:r>
            <a:r>
              <a:rPr sz="2300" spc="185" dirty="0">
                <a:solidFill>
                  <a:srgbClr val="6AA2CE"/>
                </a:solidFill>
                <a:latin typeface="Brandon Grotesque Regular"/>
                <a:cs typeface="Brandon Grotesque Regular"/>
              </a:rPr>
              <a:t> </a:t>
            </a:r>
            <a:r>
              <a:rPr sz="2300" spc="65" dirty="0">
                <a:solidFill>
                  <a:srgbClr val="6AA2CE"/>
                </a:solidFill>
                <a:latin typeface="Brandon Grotesque Regular"/>
                <a:cs typeface="Brandon Grotesque Regular"/>
              </a:rPr>
              <a:t>than</a:t>
            </a:r>
            <a:r>
              <a:rPr sz="2300" spc="185" dirty="0">
                <a:solidFill>
                  <a:srgbClr val="6AA2CE"/>
                </a:solidFill>
                <a:latin typeface="Brandon Grotesque Regular"/>
                <a:cs typeface="Brandon Grotesque Regular"/>
              </a:rPr>
              <a:t> </a:t>
            </a:r>
            <a:r>
              <a:rPr sz="2300" spc="60" dirty="0">
                <a:solidFill>
                  <a:srgbClr val="6AA2CE"/>
                </a:solidFill>
                <a:latin typeface="Brandon Grotesque Regular"/>
                <a:cs typeface="Brandon Grotesque Regular"/>
              </a:rPr>
              <a:t>any</a:t>
            </a:r>
            <a:r>
              <a:rPr sz="2300" spc="185" dirty="0">
                <a:solidFill>
                  <a:srgbClr val="6AA2CE"/>
                </a:solidFill>
                <a:latin typeface="Brandon Grotesque Regular"/>
                <a:cs typeface="Brandon Grotesque Regular"/>
              </a:rPr>
              <a:t> </a:t>
            </a:r>
            <a:r>
              <a:rPr sz="2300" spc="70" dirty="0">
                <a:solidFill>
                  <a:srgbClr val="6AA2CE"/>
                </a:solidFill>
                <a:latin typeface="Brandon Grotesque Regular"/>
                <a:cs typeface="Brandon Grotesque Regular"/>
              </a:rPr>
              <a:t>other</a:t>
            </a:r>
            <a:r>
              <a:rPr sz="2300" spc="185" dirty="0">
                <a:solidFill>
                  <a:srgbClr val="6AA2CE"/>
                </a:solidFill>
                <a:latin typeface="Brandon Grotesque Regular"/>
                <a:cs typeface="Brandon Grotesque Regular"/>
              </a:rPr>
              <a:t> </a:t>
            </a:r>
            <a:r>
              <a:rPr sz="2300" spc="70" dirty="0">
                <a:solidFill>
                  <a:srgbClr val="6AA2CE"/>
                </a:solidFill>
                <a:latin typeface="Brandon Grotesque Regular"/>
                <a:cs typeface="Brandon Grotesque Regular"/>
              </a:rPr>
              <a:t>nation.</a:t>
            </a:r>
            <a:endParaRPr sz="2300" dirty="0">
              <a:latin typeface="Brandon Grotesque Regular"/>
              <a:cs typeface="Brandon Grotesque Regular"/>
            </a:endParaRPr>
          </a:p>
          <a:p>
            <a:pPr marL="355600" marR="140970" indent="-342900">
              <a:lnSpc>
                <a:spcPct val="100000"/>
              </a:lnSpc>
              <a:spcBef>
                <a:spcPts val="2160"/>
              </a:spcBef>
              <a:buFont typeface="Arial" panose="020B0604020202020204" pitchFamily="34" charset="0"/>
              <a:buChar char="•"/>
            </a:pPr>
            <a:r>
              <a:rPr sz="2300" spc="60" dirty="0">
                <a:solidFill>
                  <a:srgbClr val="F79431"/>
                </a:solidFill>
                <a:latin typeface="Brandon Grotesque Regular"/>
                <a:cs typeface="Brandon Grotesque Regular"/>
              </a:rPr>
              <a:t>Cards</a:t>
            </a:r>
            <a:r>
              <a:rPr sz="2300" spc="200" dirty="0">
                <a:solidFill>
                  <a:srgbClr val="F79431"/>
                </a:solidFill>
                <a:latin typeface="Brandon Grotesque Regular"/>
                <a:cs typeface="Brandon Grotesque Regular"/>
              </a:rPr>
              <a:t> </a:t>
            </a:r>
            <a:r>
              <a:rPr sz="2300" spc="55" dirty="0">
                <a:solidFill>
                  <a:srgbClr val="F79431"/>
                </a:solidFill>
                <a:latin typeface="Brandon Grotesque Regular"/>
                <a:cs typeface="Brandon Grotesque Regular"/>
              </a:rPr>
              <a:t>are</a:t>
            </a:r>
            <a:r>
              <a:rPr sz="2300" spc="200" dirty="0">
                <a:solidFill>
                  <a:srgbClr val="F79431"/>
                </a:solidFill>
                <a:latin typeface="Brandon Grotesque Regular"/>
                <a:cs typeface="Brandon Grotesque Regular"/>
              </a:rPr>
              <a:t> </a:t>
            </a:r>
            <a:r>
              <a:rPr sz="2300" dirty="0">
                <a:solidFill>
                  <a:srgbClr val="F79431"/>
                </a:solidFill>
                <a:latin typeface="Brandon Grotesque Regular"/>
                <a:cs typeface="Brandon Grotesque Regular"/>
              </a:rPr>
              <a:t>a</a:t>
            </a:r>
            <a:r>
              <a:rPr sz="2300" spc="204" dirty="0">
                <a:solidFill>
                  <a:srgbClr val="F79431"/>
                </a:solidFill>
                <a:latin typeface="Brandon Grotesque Regular"/>
                <a:cs typeface="Brandon Grotesque Regular"/>
              </a:rPr>
              <a:t> </a:t>
            </a:r>
            <a:r>
              <a:rPr sz="2300" spc="55" dirty="0">
                <a:solidFill>
                  <a:srgbClr val="F79431"/>
                </a:solidFill>
                <a:latin typeface="Brandon Grotesque Regular"/>
                <a:cs typeface="Brandon Grotesque Regular"/>
              </a:rPr>
              <a:t>good</a:t>
            </a:r>
            <a:r>
              <a:rPr sz="2300" spc="200" dirty="0">
                <a:solidFill>
                  <a:srgbClr val="F79431"/>
                </a:solidFill>
                <a:latin typeface="Brandon Grotesque Regular"/>
                <a:cs typeface="Brandon Grotesque Regular"/>
              </a:rPr>
              <a:t> </a:t>
            </a:r>
            <a:r>
              <a:rPr sz="2300" spc="75" dirty="0">
                <a:solidFill>
                  <a:srgbClr val="F79431"/>
                </a:solidFill>
                <a:latin typeface="Brandon Grotesque Regular"/>
                <a:cs typeface="Brandon Grotesque Regular"/>
              </a:rPr>
              <a:t>tangible</a:t>
            </a:r>
            <a:r>
              <a:rPr sz="2300" spc="200" dirty="0">
                <a:solidFill>
                  <a:srgbClr val="F79431"/>
                </a:solidFill>
                <a:latin typeface="Brandon Grotesque Regular"/>
                <a:cs typeface="Brandon Grotesque Regular"/>
              </a:rPr>
              <a:t> </a:t>
            </a:r>
            <a:r>
              <a:rPr sz="2300" spc="60" dirty="0">
                <a:solidFill>
                  <a:srgbClr val="F79431"/>
                </a:solidFill>
                <a:latin typeface="Brandon Grotesque Regular"/>
                <a:cs typeface="Brandon Grotesque Regular"/>
              </a:rPr>
              <a:t>way</a:t>
            </a:r>
            <a:r>
              <a:rPr sz="2300" spc="204" dirty="0">
                <a:solidFill>
                  <a:srgbClr val="F79431"/>
                </a:solidFill>
                <a:latin typeface="Brandon Grotesque Regular"/>
                <a:cs typeface="Brandon Grotesque Regular"/>
              </a:rPr>
              <a:t> </a:t>
            </a:r>
            <a:r>
              <a:rPr sz="2300" dirty="0">
                <a:solidFill>
                  <a:srgbClr val="F79431"/>
                </a:solidFill>
                <a:latin typeface="Brandon Grotesque Regular"/>
                <a:cs typeface="Brandon Grotesque Regular"/>
              </a:rPr>
              <a:t>of</a:t>
            </a:r>
            <a:r>
              <a:rPr sz="2300" spc="200" dirty="0">
                <a:solidFill>
                  <a:srgbClr val="F79431"/>
                </a:solidFill>
                <a:latin typeface="Brandon Grotesque Regular"/>
                <a:cs typeface="Brandon Grotesque Regular"/>
              </a:rPr>
              <a:t> </a:t>
            </a:r>
            <a:r>
              <a:rPr sz="2300" spc="70" dirty="0">
                <a:solidFill>
                  <a:srgbClr val="F79431"/>
                </a:solidFill>
                <a:latin typeface="Brandon Grotesque Regular"/>
                <a:cs typeface="Brandon Grotesque Regular"/>
              </a:rPr>
              <a:t>keeping</a:t>
            </a:r>
            <a:r>
              <a:rPr sz="2300" spc="200" dirty="0">
                <a:solidFill>
                  <a:srgbClr val="F79431"/>
                </a:solidFill>
                <a:latin typeface="Brandon Grotesque Regular"/>
                <a:cs typeface="Brandon Grotesque Regular"/>
              </a:rPr>
              <a:t> </a:t>
            </a:r>
            <a:r>
              <a:rPr sz="2300" dirty="0">
                <a:solidFill>
                  <a:srgbClr val="F79431"/>
                </a:solidFill>
                <a:latin typeface="Brandon Grotesque Regular"/>
                <a:cs typeface="Brandon Grotesque Regular"/>
              </a:rPr>
              <a:t>in</a:t>
            </a:r>
            <a:r>
              <a:rPr sz="2300" spc="204" dirty="0">
                <a:solidFill>
                  <a:srgbClr val="F79431"/>
                </a:solidFill>
                <a:latin typeface="Brandon Grotesque Regular"/>
                <a:cs typeface="Brandon Grotesque Regular"/>
              </a:rPr>
              <a:t> </a:t>
            </a:r>
            <a:r>
              <a:rPr sz="2300" spc="70" dirty="0">
                <a:solidFill>
                  <a:srgbClr val="F79431"/>
                </a:solidFill>
                <a:latin typeface="Brandon Grotesque Regular"/>
                <a:cs typeface="Brandon Grotesque Regular"/>
              </a:rPr>
              <a:t>touch</a:t>
            </a:r>
            <a:r>
              <a:rPr sz="2300" spc="200" dirty="0">
                <a:solidFill>
                  <a:srgbClr val="F79431"/>
                </a:solidFill>
                <a:latin typeface="Brandon Grotesque Regular"/>
                <a:cs typeface="Brandon Grotesque Regular"/>
              </a:rPr>
              <a:t> </a:t>
            </a:r>
            <a:r>
              <a:rPr sz="2300" spc="60" dirty="0">
                <a:solidFill>
                  <a:srgbClr val="F79431"/>
                </a:solidFill>
                <a:latin typeface="Brandon Grotesque Regular"/>
                <a:cs typeface="Brandon Grotesque Regular"/>
              </a:rPr>
              <a:t>and</a:t>
            </a:r>
            <a:r>
              <a:rPr sz="2300" spc="200" dirty="0">
                <a:solidFill>
                  <a:srgbClr val="F79431"/>
                </a:solidFill>
                <a:latin typeface="Brandon Grotesque Regular"/>
                <a:cs typeface="Brandon Grotesque Regular"/>
              </a:rPr>
              <a:t> </a:t>
            </a:r>
            <a:r>
              <a:rPr sz="2300" spc="70" dirty="0">
                <a:solidFill>
                  <a:srgbClr val="F79431"/>
                </a:solidFill>
                <a:latin typeface="Brandon Grotesque Regular"/>
                <a:cs typeface="Brandon Grotesque Regular"/>
              </a:rPr>
              <a:t>mean </a:t>
            </a:r>
            <a:r>
              <a:rPr sz="2300" spc="65" dirty="0">
                <a:solidFill>
                  <a:srgbClr val="F79431"/>
                </a:solidFill>
                <a:latin typeface="Brandon Grotesque Regular"/>
                <a:cs typeface="Brandon Grotesque Regular"/>
              </a:rPr>
              <a:t>more</a:t>
            </a:r>
            <a:r>
              <a:rPr sz="2300" spc="190" dirty="0">
                <a:solidFill>
                  <a:srgbClr val="F79431"/>
                </a:solidFill>
                <a:latin typeface="Brandon Grotesque Regular"/>
                <a:cs typeface="Brandon Grotesque Regular"/>
              </a:rPr>
              <a:t> </a:t>
            </a:r>
            <a:r>
              <a:rPr sz="2300" spc="65" dirty="0">
                <a:solidFill>
                  <a:srgbClr val="F79431"/>
                </a:solidFill>
                <a:latin typeface="Brandon Grotesque Regular"/>
                <a:cs typeface="Brandon Grotesque Regular"/>
              </a:rPr>
              <a:t>than</a:t>
            </a:r>
            <a:r>
              <a:rPr sz="2300" spc="190" dirty="0">
                <a:solidFill>
                  <a:srgbClr val="F79431"/>
                </a:solidFill>
                <a:latin typeface="Brandon Grotesque Regular"/>
                <a:cs typeface="Brandon Grotesque Regular"/>
              </a:rPr>
              <a:t> </a:t>
            </a:r>
            <a:r>
              <a:rPr sz="2300" dirty="0">
                <a:solidFill>
                  <a:srgbClr val="F79431"/>
                </a:solidFill>
                <a:latin typeface="Brandon Grotesque Regular"/>
                <a:cs typeface="Brandon Grotesque Regular"/>
              </a:rPr>
              <a:t>a</a:t>
            </a:r>
            <a:r>
              <a:rPr sz="2300" spc="190" dirty="0">
                <a:solidFill>
                  <a:srgbClr val="F79431"/>
                </a:solidFill>
                <a:latin typeface="Brandon Grotesque Regular"/>
                <a:cs typeface="Brandon Grotesque Regular"/>
              </a:rPr>
              <a:t> </a:t>
            </a:r>
            <a:r>
              <a:rPr sz="2300" spc="65" dirty="0">
                <a:solidFill>
                  <a:srgbClr val="F79431"/>
                </a:solidFill>
                <a:latin typeface="Brandon Grotesque Regular"/>
                <a:cs typeface="Brandon Grotesque Regular"/>
              </a:rPr>
              <a:t>social</a:t>
            </a:r>
            <a:r>
              <a:rPr sz="2300" spc="190" dirty="0">
                <a:solidFill>
                  <a:srgbClr val="F79431"/>
                </a:solidFill>
                <a:latin typeface="Brandon Grotesque Regular"/>
                <a:cs typeface="Brandon Grotesque Regular"/>
              </a:rPr>
              <a:t> </a:t>
            </a:r>
            <a:r>
              <a:rPr sz="2300" spc="70" dirty="0">
                <a:solidFill>
                  <a:srgbClr val="F79431"/>
                </a:solidFill>
                <a:latin typeface="Brandon Grotesque Regular"/>
                <a:cs typeface="Brandon Grotesque Regular"/>
              </a:rPr>
              <a:t>media</a:t>
            </a:r>
            <a:r>
              <a:rPr sz="2300" spc="195" dirty="0">
                <a:solidFill>
                  <a:srgbClr val="F79431"/>
                </a:solidFill>
                <a:latin typeface="Brandon Grotesque Regular"/>
                <a:cs typeface="Brandon Grotesque Regular"/>
              </a:rPr>
              <a:t> </a:t>
            </a:r>
            <a:r>
              <a:rPr sz="2300" spc="65" dirty="0">
                <a:solidFill>
                  <a:srgbClr val="F79431"/>
                </a:solidFill>
                <a:latin typeface="Brandon Grotesque Regular"/>
                <a:cs typeface="Brandon Grotesque Regular"/>
              </a:rPr>
              <a:t>message.</a:t>
            </a:r>
            <a:r>
              <a:rPr sz="2300" spc="190" dirty="0">
                <a:solidFill>
                  <a:srgbClr val="F79431"/>
                </a:solidFill>
                <a:latin typeface="Brandon Grotesque Regular"/>
                <a:cs typeface="Brandon Grotesque Regular"/>
              </a:rPr>
              <a:t> </a:t>
            </a:r>
            <a:r>
              <a:rPr sz="2300" spc="55" dirty="0">
                <a:solidFill>
                  <a:srgbClr val="F79431"/>
                </a:solidFill>
                <a:latin typeface="Brandon Grotesque Regular"/>
                <a:cs typeface="Brandon Grotesque Regular"/>
              </a:rPr>
              <a:t>They</a:t>
            </a:r>
            <a:r>
              <a:rPr sz="2300" spc="190" dirty="0">
                <a:solidFill>
                  <a:srgbClr val="F79431"/>
                </a:solidFill>
                <a:latin typeface="Brandon Grotesque Regular"/>
                <a:cs typeface="Brandon Grotesque Regular"/>
              </a:rPr>
              <a:t> </a:t>
            </a:r>
            <a:r>
              <a:rPr sz="2300" spc="55" dirty="0">
                <a:solidFill>
                  <a:srgbClr val="F79431"/>
                </a:solidFill>
                <a:latin typeface="Brandon Grotesque Regular"/>
                <a:cs typeface="Brandon Grotesque Regular"/>
              </a:rPr>
              <a:t>are</a:t>
            </a:r>
            <a:r>
              <a:rPr sz="2300" spc="190" dirty="0">
                <a:solidFill>
                  <a:srgbClr val="F79431"/>
                </a:solidFill>
                <a:latin typeface="Brandon Grotesque Regular"/>
                <a:cs typeface="Brandon Grotesque Regular"/>
              </a:rPr>
              <a:t> </a:t>
            </a:r>
            <a:r>
              <a:rPr sz="2300" spc="55" dirty="0">
                <a:solidFill>
                  <a:srgbClr val="F79431"/>
                </a:solidFill>
                <a:latin typeface="Brandon Grotesque Regular"/>
                <a:cs typeface="Brandon Grotesque Regular"/>
              </a:rPr>
              <a:t>also</a:t>
            </a:r>
            <a:r>
              <a:rPr sz="2300" spc="190" dirty="0">
                <a:solidFill>
                  <a:srgbClr val="F79431"/>
                </a:solidFill>
                <a:latin typeface="Brandon Grotesque Regular"/>
                <a:cs typeface="Brandon Grotesque Regular"/>
              </a:rPr>
              <a:t> </a:t>
            </a:r>
            <a:r>
              <a:rPr sz="2300" dirty="0">
                <a:solidFill>
                  <a:srgbClr val="F79431"/>
                </a:solidFill>
                <a:latin typeface="Brandon Grotesque Regular"/>
                <a:cs typeface="Brandon Grotesque Regular"/>
              </a:rPr>
              <a:t>a</a:t>
            </a:r>
            <a:r>
              <a:rPr sz="2300" spc="195" dirty="0">
                <a:solidFill>
                  <a:srgbClr val="F79431"/>
                </a:solidFill>
                <a:latin typeface="Brandon Grotesque Regular"/>
                <a:cs typeface="Brandon Grotesque Regular"/>
              </a:rPr>
              <a:t> </a:t>
            </a:r>
            <a:r>
              <a:rPr sz="2300" spc="75" dirty="0">
                <a:solidFill>
                  <a:srgbClr val="F79431"/>
                </a:solidFill>
                <a:latin typeface="Brandon Grotesque Regular"/>
                <a:cs typeface="Brandon Grotesque Regular"/>
              </a:rPr>
              <a:t>great</a:t>
            </a:r>
            <a:r>
              <a:rPr lang="en-US" sz="2300" spc="75" dirty="0">
                <a:solidFill>
                  <a:srgbClr val="F79431"/>
                </a:solidFill>
                <a:latin typeface="Brandon Grotesque Regular"/>
                <a:cs typeface="Brandon Grotesque Regular"/>
              </a:rPr>
              <a:t> </a:t>
            </a:r>
            <a:r>
              <a:rPr sz="2300" spc="60" dirty="0">
                <a:solidFill>
                  <a:srgbClr val="F79431"/>
                </a:solidFill>
                <a:latin typeface="Brandon Grotesque Regular"/>
                <a:cs typeface="Brandon Grotesque Regular"/>
              </a:rPr>
              <a:t>way</a:t>
            </a:r>
            <a:r>
              <a:rPr sz="2300" spc="200" dirty="0">
                <a:solidFill>
                  <a:srgbClr val="F79431"/>
                </a:solidFill>
                <a:latin typeface="Brandon Grotesque Regular"/>
                <a:cs typeface="Brandon Grotesque Regular"/>
              </a:rPr>
              <a:t> </a:t>
            </a:r>
            <a:r>
              <a:rPr sz="2300" dirty="0">
                <a:solidFill>
                  <a:srgbClr val="F79431"/>
                </a:solidFill>
                <a:latin typeface="Brandon Grotesque Regular"/>
                <a:cs typeface="Brandon Grotesque Regular"/>
              </a:rPr>
              <a:t>of</a:t>
            </a:r>
            <a:r>
              <a:rPr sz="2300" spc="200" dirty="0">
                <a:solidFill>
                  <a:srgbClr val="F79431"/>
                </a:solidFill>
                <a:latin typeface="Brandon Grotesque Regular"/>
                <a:cs typeface="Brandon Grotesque Regular"/>
              </a:rPr>
              <a:t> </a:t>
            </a:r>
            <a:r>
              <a:rPr sz="2300" spc="70" dirty="0">
                <a:solidFill>
                  <a:srgbClr val="F79431"/>
                </a:solidFill>
                <a:latin typeface="Brandon Grotesque Regular"/>
                <a:cs typeface="Brandon Grotesque Regular"/>
              </a:rPr>
              <a:t>expressing</a:t>
            </a:r>
            <a:r>
              <a:rPr sz="2300" spc="200" dirty="0">
                <a:solidFill>
                  <a:srgbClr val="F79431"/>
                </a:solidFill>
                <a:latin typeface="Brandon Grotesque Regular"/>
                <a:cs typeface="Brandon Grotesque Regular"/>
              </a:rPr>
              <a:t> </a:t>
            </a:r>
            <a:r>
              <a:rPr sz="2300" spc="65" dirty="0">
                <a:solidFill>
                  <a:srgbClr val="F79431"/>
                </a:solidFill>
                <a:latin typeface="Brandon Grotesque Regular"/>
                <a:cs typeface="Brandon Grotesque Regular"/>
              </a:rPr>
              <a:t>emotion</a:t>
            </a:r>
            <a:r>
              <a:rPr sz="2300" spc="200" dirty="0">
                <a:solidFill>
                  <a:srgbClr val="F79431"/>
                </a:solidFill>
                <a:latin typeface="Brandon Grotesque Regular"/>
                <a:cs typeface="Brandon Grotesque Regular"/>
              </a:rPr>
              <a:t> </a:t>
            </a:r>
            <a:r>
              <a:rPr sz="2300" spc="60" dirty="0">
                <a:solidFill>
                  <a:srgbClr val="F79431"/>
                </a:solidFill>
                <a:latin typeface="Brandon Grotesque Regular"/>
                <a:cs typeface="Brandon Grotesque Regular"/>
              </a:rPr>
              <a:t>and</a:t>
            </a:r>
            <a:r>
              <a:rPr sz="2300" spc="200" dirty="0">
                <a:solidFill>
                  <a:srgbClr val="F79431"/>
                </a:solidFill>
                <a:latin typeface="Brandon Grotesque Regular"/>
                <a:cs typeface="Brandon Grotesque Regular"/>
              </a:rPr>
              <a:t> </a:t>
            </a:r>
            <a:r>
              <a:rPr sz="2300" spc="75" dirty="0">
                <a:solidFill>
                  <a:srgbClr val="F79431"/>
                </a:solidFill>
                <a:latin typeface="Brandon Grotesque Regular"/>
                <a:cs typeface="Brandon Grotesque Regular"/>
              </a:rPr>
              <a:t>connect</a:t>
            </a:r>
            <a:r>
              <a:rPr sz="2300" spc="200" dirty="0">
                <a:solidFill>
                  <a:srgbClr val="F79431"/>
                </a:solidFill>
                <a:latin typeface="Brandon Grotesque Regular"/>
                <a:cs typeface="Brandon Grotesque Regular"/>
              </a:rPr>
              <a:t> </a:t>
            </a:r>
            <a:r>
              <a:rPr sz="2300" dirty="0">
                <a:solidFill>
                  <a:srgbClr val="F79431"/>
                </a:solidFill>
                <a:latin typeface="Brandon Grotesque Regular"/>
                <a:cs typeface="Brandon Grotesque Regular"/>
              </a:rPr>
              <a:t>to</a:t>
            </a:r>
            <a:r>
              <a:rPr sz="2300" spc="200" dirty="0">
                <a:solidFill>
                  <a:srgbClr val="F79431"/>
                </a:solidFill>
                <a:latin typeface="Brandon Grotesque Regular"/>
                <a:cs typeface="Brandon Grotesque Regular"/>
              </a:rPr>
              <a:t> </a:t>
            </a:r>
            <a:r>
              <a:rPr sz="2300" spc="65" dirty="0">
                <a:solidFill>
                  <a:srgbClr val="F79431"/>
                </a:solidFill>
                <a:latin typeface="Brandon Grotesque Regular"/>
                <a:cs typeface="Brandon Grotesque Regular"/>
              </a:rPr>
              <a:t>people</a:t>
            </a:r>
            <a:r>
              <a:rPr sz="2300" spc="200" dirty="0">
                <a:solidFill>
                  <a:srgbClr val="F79431"/>
                </a:solidFill>
                <a:latin typeface="Brandon Grotesque Regular"/>
                <a:cs typeface="Brandon Grotesque Regular"/>
              </a:rPr>
              <a:t> </a:t>
            </a:r>
            <a:r>
              <a:rPr sz="2300" spc="60" dirty="0">
                <a:solidFill>
                  <a:srgbClr val="F79431"/>
                </a:solidFill>
                <a:latin typeface="Brandon Grotesque Regular"/>
                <a:cs typeface="Brandon Grotesque Regular"/>
              </a:rPr>
              <a:t>who</a:t>
            </a:r>
            <a:r>
              <a:rPr sz="2300" spc="200" dirty="0">
                <a:solidFill>
                  <a:srgbClr val="F79431"/>
                </a:solidFill>
                <a:latin typeface="Brandon Grotesque Regular"/>
                <a:cs typeface="Brandon Grotesque Regular"/>
              </a:rPr>
              <a:t> </a:t>
            </a:r>
            <a:r>
              <a:rPr sz="2300" spc="30" dirty="0">
                <a:solidFill>
                  <a:srgbClr val="F79431"/>
                </a:solidFill>
                <a:latin typeface="Brandon Grotesque Regular"/>
                <a:cs typeface="Brandon Grotesque Regular"/>
              </a:rPr>
              <a:t>are </a:t>
            </a:r>
            <a:r>
              <a:rPr sz="2300" spc="75" dirty="0">
                <a:solidFill>
                  <a:srgbClr val="F79431"/>
                </a:solidFill>
                <a:latin typeface="Brandon Grotesque Regular"/>
                <a:cs typeface="Brandon Grotesque Regular"/>
              </a:rPr>
              <a:t>feeling</a:t>
            </a:r>
            <a:r>
              <a:rPr sz="2300" spc="204" dirty="0">
                <a:solidFill>
                  <a:srgbClr val="F79431"/>
                </a:solidFill>
                <a:latin typeface="Brandon Grotesque Regular"/>
                <a:cs typeface="Brandon Grotesque Regular"/>
              </a:rPr>
              <a:t> </a:t>
            </a:r>
            <a:r>
              <a:rPr sz="2300" spc="70" dirty="0">
                <a:solidFill>
                  <a:srgbClr val="F79431"/>
                </a:solidFill>
                <a:latin typeface="Brandon Grotesque Regular"/>
                <a:cs typeface="Brandon Grotesque Regular"/>
              </a:rPr>
              <a:t>lonely,</a:t>
            </a:r>
            <a:r>
              <a:rPr sz="2300" spc="204" dirty="0">
                <a:solidFill>
                  <a:srgbClr val="F79431"/>
                </a:solidFill>
                <a:latin typeface="Brandon Grotesque Regular"/>
                <a:cs typeface="Brandon Grotesque Regular"/>
              </a:rPr>
              <a:t> </a:t>
            </a:r>
            <a:r>
              <a:rPr sz="2300" dirty="0">
                <a:solidFill>
                  <a:srgbClr val="F79431"/>
                </a:solidFill>
                <a:latin typeface="Brandon Grotesque Regular"/>
                <a:cs typeface="Brandon Grotesque Regular"/>
              </a:rPr>
              <a:t>or</a:t>
            </a:r>
            <a:r>
              <a:rPr sz="2300" spc="204" dirty="0">
                <a:solidFill>
                  <a:srgbClr val="F79431"/>
                </a:solidFill>
                <a:latin typeface="Brandon Grotesque Regular"/>
                <a:cs typeface="Brandon Grotesque Regular"/>
              </a:rPr>
              <a:t> </a:t>
            </a:r>
            <a:r>
              <a:rPr sz="2300" spc="70" dirty="0">
                <a:solidFill>
                  <a:srgbClr val="F79431"/>
                </a:solidFill>
                <a:latin typeface="Brandon Grotesque Regular"/>
                <a:cs typeface="Brandon Grotesque Regular"/>
              </a:rPr>
              <a:t>going</a:t>
            </a:r>
            <a:r>
              <a:rPr sz="2300" spc="210" dirty="0">
                <a:solidFill>
                  <a:srgbClr val="F79431"/>
                </a:solidFill>
                <a:latin typeface="Brandon Grotesque Regular"/>
                <a:cs typeface="Brandon Grotesque Regular"/>
              </a:rPr>
              <a:t> </a:t>
            </a:r>
            <a:r>
              <a:rPr sz="2300" spc="75" dirty="0">
                <a:solidFill>
                  <a:srgbClr val="F79431"/>
                </a:solidFill>
                <a:latin typeface="Brandon Grotesque Regular"/>
                <a:cs typeface="Brandon Grotesque Regular"/>
              </a:rPr>
              <a:t>through</a:t>
            </a:r>
            <a:r>
              <a:rPr sz="2300" spc="204" dirty="0">
                <a:solidFill>
                  <a:srgbClr val="F79431"/>
                </a:solidFill>
                <a:latin typeface="Brandon Grotesque Regular"/>
                <a:cs typeface="Brandon Grotesque Regular"/>
              </a:rPr>
              <a:t> </a:t>
            </a:r>
            <a:r>
              <a:rPr sz="2300" spc="65" dirty="0">
                <a:solidFill>
                  <a:srgbClr val="F79431"/>
                </a:solidFill>
                <a:latin typeface="Brandon Grotesque Regular"/>
                <a:cs typeface="Brandon Grotesque Regular"/>
              </a:rPr>
              <a:t>hard</a:t>
            </a:r>
            <a:r>
              <a:rPr sz="2300" spc="204" dirty="0">
                <a:solidFill>
                  <a:srgbClr val="F79431"/>
                </a:solidFill>
                <a:latin typeface="Brandon Grotesque Regular"/>
                <a:cs typeface="Brandon Grotesque Regular"/>
              </a:rPr>
              <a:t> </a:t>
            </a:r>
            <a:r>
              <a:rPr sz="2300" spc="60" dirty="0">
                <a:solidFill>
                  <a:srgbClr val="F79431"/>
                </a:solidFill>
                <a:latin typeface="Brandon Grotesque Regular"/>
                <a:cs typeface="Brandon Grotesque Regular"/>
              </a:rPr>
              <a:t>times</a:t>
            </a:r>
            <a:r>
              <a:rPr sz="2300" spc="210" dirty="0">
                <a:solidFill>
                  <a:srgbClr val="F79431"/>
                </a:solidFill>
                <a:latin typeface="Brandon Grotesque Regular"/>
                <a:cs typeface="Brandon Grotesque Regular"/>
              </a:rPr>
              <a:t> </a:t>
            </a:r>
            <a:r>
              <a:rPr sz="2300" dirty="0">
                <a:solidFill>
                  <a:srgbClr val="F79431"/>
                </a:solidFill>
                <a:latin typeface="Brandon Grotesque Regular"/>
                <a:cs typeface="Brandon Grotesque Regular"/>
              </a:rPr>
              <a:t>in</a:t>
            </a:r>
            <a:r>
              <a:rPr sz="2300" spc="204" dirty="0">
                <a:solidFill>
                  <a:srgbClr val="F79431"/>
                </a:solidFill>
                <a:latin typeface="Brandon Grotesque Regular"/>
                <a:cs typeface="Brandon Grotesque Regular"/>
              </a:rPr>
              <a:t> </a:t>
            </a:r>
            <a:r>
              <a:rPr sz="2300" spc="70" dirty="0">
                <a:solidFill>
                  <a:srgbClr val="F79431"/>
                </a:solidFill>
                <a:latin typeface="Brandon Grotesque Regular"/>
                <a:cs typeface="Brandon Grotesque Regular"/>
              </a:rPr>
              <a:t>their</a:t>
            </a:r>
            <a:r>
              <a:rPr sz="2300" spc="204" dirty="0">
                <a:solidFill>
                  <a:srgbClr val="F79431"/>
                </a:solidFill>
                <a:latin typeface="Brandon Grotesque Regular"/>
                <a:cs typeface="Brandon Grotesque Regular"/>
              </a:rPr>
              <a:t> </a:t>
            </a:r>
            <a:r>
              <a:rPr sz="2300" spc="70" dirty="0">
                <a:solidFill>
                  <a:srgbClr val="F79431"/>
                </a:solidFill>
                <a:latin typeface="Brandon Grotesque Regular"/>
                <a:cs typeface="Brandon Grotesque Regular"/>
              </a:rPr>
              <a:t>lives.</a:t>
            </a:r>
            <a:endParaRPr sz="2300" dirty="0">
              <a:latin typeface="Brandon Grotesque Regular"/>
              <a:cs typeface="Brandon Grotesque Regular"/>
            </a:endParaRPr>
          </a:p>
          <a:p>
            <a:pPr marL="355600" marR="19685" indent="-342900">
              <a:lnSpc>
                <a:spcPct val="100000"/>
              </a:lnSpc>
              <a:spcBef>
                <a:spcPts val="2160"/>
              </a:spcBef>
              <a:buFont typeface="Arial" panose="020B0604020202020204" pitchFamily="34" charset="0"/>
              <a:buChar char="•"/>
            </a:pPr>
            <a:r>
              <a:rPr sz="2300" dirty="0">
                <a:solidFill>
                  <a:srgbClr val="E17FAE"/>
                </a:solidFill>
                <a:latin typeface="Brandon Grotesque Regular"/>
                <a:cs typeface="Brandon Grotesque Regular"/>
              </a:rPr>
              <a:t>You</a:t>
            </a:r>
            <a:r>
              <a:rPr sz="2300" spc="180" dirty="0">
                <a:solidFill>
                  <a:srgbClr val="E17FAE"/>
                </a:solidFill>
                <a:latin typeface="Brandon Grotesque Regular"/>
                <a:cs typeface="Brandon Grotesque Regular"/>
              </a:rPr>
              <a:t> </a:t>
            </a:r>
            <a:r>
              <a:rPr sz="2300" spc="55" dirty="0">
                <a:solidFill>
                  <a:srgbClr val="E17FAE"/>
                </a:solidFill>
                <a:latin typeface="Brandon Grotesque Regular"/>
                <a:cs typeface="Brandon Grotesque Regular"/>
              </a:rPr>
              <a:t>don’t</a:t>
            </a:r>
            <a:r>
              <a:rPr sz="2300" spc="185" dirty="0">
                <a:solidFill>
                  <a:srgbClr val="E17FAE"/>
                </a:solidFill>
                <a:latin typeface="Brandon Grotesque Regular"/>
                <a:cs typeface="Brandon Grotesque Regular"/>
              </a:rPr>
              <a:t> </a:t>
            </a:r>
            <a:r>
              <a:rPr sz="2300" spc="55" dirty="0">
                <a:solidFill>
                  <a:srgbClr val="E17FAE"/>
                </a:solidFill>
                <a:latin typeface="Brandon Grotesque Regular"/>
                <a:cs typeface="Brandon Grotesque Regular"/>
              </a:rPr>
              <a:t>need</a:t>
            </a:r>
            <a:r>
              <a:rPr sz="2300" spc="185" dirty="0">
                <a:solidFill>
                  <a:srgbClr val="E17FAE"/>
                </a:solidFill>
                <a:latin typeface="Brandon Grotesque Regular"/>
                <a:cs typeface="Brandon Grotesque Regular"/>
              </a:rPr>
              <a:t> </a:t>
            </a:r>
            <a:r>
              <a:rPr sz="2300" dirty="0">
                <a:solidFill>
                  <a:srgbClr val="E17FAE"/>
                </a:solidFill>
                <a:latin typeface="Brandon Grotesque Regular"/>
                <a:cs typeface="Brandon Grotesque Regular"/>
              </a:rPr>
              <a:t>a</a:t>
            </a:r>
            <a:r>
              <a:rPr sz="2300" spc="185" dirty="0">
                <a:solidFill>
                  <a:srgbClr val="E17FAE"/>
                </a:solidFill>
                <a:latin typeface="Brandon Grotesque Regular"/>
                <a:cs typeface="Brandon Grotesque Regular"/>
              </a:rPr>
              <a:t> </a:t>
            </a:r>
            <a:r>
              <a:rPr sz="2300" spc="75" dirty="0">
                <a:solidFill>
                  <a:srgbClr val="E17FAE"/>
                </a:solidFill>
                <a:latin typeface="Brandon Grotesque Regular"/>
                <a:cs typeface="Brandon Grotesque Regular"/>
              </a:rPr>
              <a:t>specific</a:t>
            </a:r>
            <a:r>
              <a:rPr sz="2300" spc="185" dirty="0">
                <a:solidFill>
                  <a:srgbClr val="E17FAE"/>
                </a:solidFill>
                <a:latin typeface="Brandon Grotesque Regular"/>
                <a:cs typeface="Brandon Grotesque Regular"/>
              </a:rPr>
              <a:t> </a:t>
            </a:r>
            <a:r>
              <a:rPr sz="2300" spc="65" dirty="0">
                <a:solidFill>
                  <a:srgbClr val="E17FAE"/>
                </a:solidFill>
                <a:latin typeface="Brandon Grotesque Regular"/>
                <a:cs typeface="Brandon Grotesque Regular"/>
              </a:rPr>
              <a:t>occasion</a:t>
            </a:r>
            <a:r>
              <a:rPr sz="2300" spc="185" dirty="0">
                <a:solidFill>
                  <a:srgbClr val="E17FAE"/>
                </a:solidFill>
                <a:latin typeface="Brandon Grotesque Regular"/>
                <a:cs typeface="Brandon Grotesque Regular"/>
              </a:rPr>
              <a:t> </a:t>
            </a:r>
            <a:r>
              <a:rPr sz="2300" dirty="0">
                <a:solidFill>
                  <a:srgbClr val="E17FAE"/>
                </a:solidFill>
                <a:latin typeface="Brandon Grotesque Regular"/>
                <a:cs typeface="Brandon Grotesque Regular"/>
              </a:rPr>
              <a:t>to</a:t>
            </a:r>
            <a:r>
              <a:rPr sz="2300" spc="185" dirty="0">
                <a:solidFill>
                  <a:srgbClr val="E17FAE"/>
                </a:solidFill>
                <a:latin typeface="Brandon Grotesque Regular"/>
                <a:cs typeface="Brandon Grotesque Regular"/>
              </a:rPr>
              <a:t> </a:t>
            </a:r>
            <a:r>
              <a:rPr sz="2300" spc="55" dirty="0">
                <a:solidFill>
                  <a:srgbClr val="E17FAE"/>
                </a:solidFill>
                <a:latin typeface="Brandon Grotesque Regular"/>
                <a:cs typeface="Brandon Grotesque Regular"/>
              </a:rPr>
              <a:t>send</a:t>
            </a:r>
            <a:r>
              <a:rPr sz="2300" spc="185" dirty="0">
                <a:solidFill>
                  <a:srgbClr val="E17FAE"/>
                </a:solidFill>
                <a:latin typeface="Brandon Grotesque Regular"/>
                <a:cs typeface="Brandon Grotesque Regular"/>
              </a:rPr>
              <a:t> </a:t>
            </a:r>
            <a:r>
              <a:rPr sz="2300" dirty="0">
                <a:solidFill>
                  <a:srgbClr val="E17FAE"/>
                </a:solidFill>
                <a:latin typeface="Brandon Grotesque Regular"/>
                <a:cs typeface="Brandon Grotesque Regular"/>
              </a:rPr>
              <a:t>a</a:t>
            </a:r>
            <a:r>
              <a:rPr sz="2300" spc="185" dirty="0">
                <a:solidFill>
                  <a:srgbClr val="E17FAE"/>
                </a:solidFill>
                <a:latin typeface="Brandon Grotesque Regular"/>
                <a:cs typeface="Brandon Grotesque Regular"/>
              </a:rPr>
              <a:t> </a:t>
            </a:r>
            <a:r>
              <a:rPr sz="2300" spc="65" dirty="0">
                <a:solidFill>
                  <a:srgbClr val="E17FAE"/>
                </a:solidFill>
                <a:latin typeface="Brandon Grotesque Regular"/>
                <a:cs typeface="Brandon Grotesque Regular"/>
              </a:rPr>
              <a:t>card</a:t>
            </a:r>
            <a:r>
              <a:rPr sz="2300" spc="185" dirty="0">
                <a:solidFill>
                  <a:srgbClr val="E17FAE"/>
                </a:solidFill>
                <a:latin typeface="Brandon Grotesque Regular"/>
                <a:cs typeface="Brandon Grotesque Regular"/>
              </a:rPr>
              <a:t> </a:t>
            </a:r>
            <a:r>
              <a:rPr sz="2300" spc="65" dirty="0">
                <a:solidFill>
                  <a:srgbClr val="E17FAE"/>
                </a:solidFill>
                <a:latin typeface="Brandon Grotesque Regular"/>
                <a:cs typeface="Brandon Grotesque Regular"/>
              </a:rPr>
              <a:t>they</a:t>
            </a:r>
            <a:r>
              <a:rPr sz="2300" spc="185" dirty="0">
                <a:solidFill>
                  <a:srgbClr val="E17FAE"/>
                </a:solidFill>
                <a:latin typeface="Brandon Grotesque Regular"/>
                <a:cs typeface="Brandon Grotesque Regular"/>
              </a:rPr>
              <a:t> </a:t>
            </a:r>
            <a:r>
              <a:rPr sz="2300" spc="60" dirty="0">
                <a:solidFill>
                  <a:srgbClr val="E17FAE"/>
                </a:solidFill>
                <a:latin typeface="Brandon Grotesque Regular"/>
                <a:cs typeface="Brandon Grotesque Regular"/>
              </a:rPr>
              <a:t>can</a:t>
            </a:r>
            <a:r>
              <a:rPr sz="2300" spc="185" dirty="0">
                <a:solidFill>
                  <a:srgbClr val="E17FAE"/>
                </a:solidFill>
                <a:latin typeface="Brandon Grotesque Regular"/>
                <a:cs typeface="Brandon Grotesque Regular"/>
              </a:rPr>
              <a:t> </a:t>
            </a:r>
            <a:r>
              <a:rPr sz="2300" spc="50" dirty="0">
                <a:solidFill>
                  <a:srgbClr val="E17FAE"/>
                </a:solidFill>
                <a:latin typeface="Brandon Grotesque Regular"/>
                <a:cs typeface="Brandon Grotesque Regular"/>
              </a:rPr>
              <a:t>be </a:t>
            </a:r>
            <a:r>
              <a:rPr sz="2300" spc="55" dirty="0">
                <a:solidFill>
                  <a:srgbClr val="E17FAE"/>
                </a:solidFill>
                <a:latin typeface="Brandon Grotesque Regular"/>
                <a:cs typeface="Brandon Grotesque Regular"/>
              </a:rPr>
              <a:t>sent</a:t>
            </a:r>
            <a:r>
              <a:rPr sz="2300" spc="204" dirty="0">
                <a:solidFill>
                  <a:srgbClr val="E17FAE"/>
                </a:solidFill>
                <a:latin typeface="Brandon Grotesque Regular"/>
                <a:cs typeface="Brandon Grotesque Regular"/>
              </a:rPr>
              <a:t> </a:t>
            </a:r>
            <a:r>
              <a:rPr sz="2300" spc="65" dirty="0">
                <a:solidFill>
                  <a:srgbClr val="E17FAE"/>
                </a:solidFill>
                <a:latin typeface="Brandon Grotesque Regular"/>
                <a:cs typeface="Brandon Grotesque Regular"/>
              </a:rPr>
              <a:t>simply</a:t>
            </a:r>
            <a:r>
              <a:rPr sz="2300" spc="210" dirty="0">
                <a:solidFill>
                  <a:srgbClr val="E17FAE"/>
                </a:solidFill>
                <a:latin typeface="Brandon Grotesque Regular"/>
                <a:cs typeface="Brandon Grotesque Regular"/>
              </a:rPr>
              <a:t> </a:t>
            </a:r>
            <a:r>
              <a:rPr sz="2300" dirty="0">
                <a:solidFill>
                  <a:srgbClr val="E17FAE"/>
                </a:solidFill>
                <a:latin typeface="Brandon Grotesque Regular"/>
                <a:cs typeface="Brandon Grotesque Regular"/>
              </a:rPr>
              <a:t>to</a:t>
            </a:r>
            <a:r>
              <a:rPr sz="2300" spc="204" dirty="0">
                <a:solidFill>
                  <a:srgbClr val="E17FAE"/>
                </a:solidFill>
                <a:latin typeface="Brandon Grotesque Regular"/>
                <a:cs typeface="Brandon Grotesque Regular"/>
              </a:rPr>
              <a:t> </a:t>
            </a:r>
            <a:r>
              <a:rPr sz="2300" spc="50" dirty="0">
                <a:solidFill>
                  <a:srgbClr val="E17FAE"/>
                </a:solidFill>
                <a:latin typeface="Brandon Grotesque Regular"/>
                <a:cs typeface="Brandon Grotesque Regular"/>
              </a:rPr>
              <a:t>sa</a:t>
            </a:r>
            <a:r>
              <a:rPr lang="en-US" sz="2300" spc="50" dirty="0">
                <a:solidFill>
                  <a:srgbClr val="E17FAE"/>
                </a:solidFill>
                <a:latin typeface="Brandon Grotesque Regular"/>
                <a:cs typeface="Brandon Grotesque Regular"/>
              </a:rPr>
              <a:t>y</a:t>
            </a:r>
            <a:r>
              <a:rPr sz="2300" spc="210" dirty="0">
                <a:solidFill>
                  <a:srgbClr val="E17FAE"/>
                </a:solidFill>
                <a:latin typeface="Brandon Grotesque Regular"/>
                <a:cs typeface="Brandon Grotesque Regular"/>
              </a:rPr>
              <a:t> </a:t>
            </a:r>
            <a:r>
              <a:rPr sz="2300" spc="75" dirty="0">
                <a:solidFill>
                  <a:srgbClr val="E17FAE"/>
                </a:solidFill>
                <a:latin typeface="Brandon Grotesque Regular"/>
                <a:cs typeface="Brandon Grotesque Regular"/>
              </a:rPr>
              <a:t>‘Thinking</a:t>
            </a:r>
            <a:r>
              <a:rPr sz="2300" spc="204" dirty="0">
                <a:solidFill>
                  <a:srgbClr val="E17FAE"/>
                </a:solidFill>
                <a:latin typeface="Brandon Grotesque Regular"/>
                <a:cs typeface="Brandon Grotesque Regular"/>
              </a:rPr>
              <a:t> </a:t>
            </a:r>
            <a:r>
              <a:rPr sz="2300" dirty="0">
                <a:solidFill>
                  <a:srgbClr val="E17FAE"/>
                </a:solidFill>
                <a:latin typeface="Brandon Grotesque Regular"/>
                <a:cs typeface="Brandon Grotesque Regular"/>
              </a:rPr>
              <a:t>of</a:t>
            </a:r>
            <a:r>
              <a:rPr sz="2300" spc="210" dirty="0">
                <a:solidFill>
                  <a:srgbClr val="E17FAE"/>
                </a:solidFill>
                <a:latin typeface="Brandon Grotesque Regular"/>
                <a:cs typeface="Brandon Grotesque Regular"/>
              </a:rPr>
              <a:t> </a:t>
            </a:r>
            <a:r>
              <a:rPr sz="2300" spc="-10" dirty="0">
                <a:solidFill>
                  <a:srgbClr val="E17FAE"/>
                </a:solidFill>
                <a:latin typeface="Brandon Grotesque Regular"/>
                <a:cs typeface="Brandon Grotesque Regular"/>
              </a:rPr>
              <a:t>You.’</a:t>
            </a:r>
            <a:endParaRPr sz="2300" dirty="0">
              <a:latin typeface="Brandon Grotesque Regular"/>
              <a:cs typeface="Brandon Grotesque Regular"/>
            </a:endParaRPr>
          </a:p>
          <a:p>
            <a:pPr marL="355600" marR="5080" indent="-342900">
              <a:lnSpc>
                <a:spcPct val="100000"/>
              </a:lnSpc>
              <a:spcBef>
                <a:spcPts val="2160"/>
              </a:spcBef>
              <a:buFont typeface="Arial" panose="020B0604020202020204" pitchFamily="34" charset="0"/>
              <a:buChar char="•"/>
            </a:pPr>
            <a:r>
              <a:rPr sz="2300" spc="55" dirty="0">
                <a:solidFill>
                  <a:srgbClr val="8E67AC"/>
                </a:solidFill>
                <a:latin typeface="Brandon Grotesque Regular"/>
                <a:cs typeface="Brandon Grotesque Regular"/>
              </a:rPr>
              <a:t>Join</a:t>
            </a:r>
            <a:r>
              <a:rPr sz="2300" spc="185" dirty="0">
                <a:solidFill>
                  <a:srgbClr val="8E67AC"/>
                </a:solidFill>
                <a:latin typeface="Brandon Grotesque Regular"/>
                <a:cs typeface="Brandon Grotesque Regular"/>
              </a:rPr>
              <a:t> </a:t>
            </a:r>
            <a:r>
              <a:rPr sz="2300" spc="60" dirty="0">
                <a:solidFill>
                  <a:srgbClr val="8E67AC"/>
                </a:solidFill>
                <a:latin typeface="Brandon Grotesque Regular"/>
                <a:cs typeface="Brandon Grotesque Regular"/>
              </a:rPr>
              <a:t>the</a:t>
            </a:r>
            <a:r>
              <a:rPr sz="2300" spc="190" dirty="0">
                <a:solidFill>
                  <a:srgbClr val="8E67AC"/>
                </a:solidFill>
                <a:latin typeface="Brandon Grotesque Regular"/>
                <a:cs typeface="Brandon Grotesque Regular"/>
              </a:rPr>
              <a:t> </a:t>
            </a:r>
            <a:r>
              <a:rPr sz="2300" spc="60" dirty="0">
                <a:solidFill>
                  <a:srgbClr val="8E67AC"/>
                </a:solidFill>
                <a:latin typeface="Brandon Grotesque Regular"/>
                <a:cs typeface="Brandon Grotesque Regular"/>
              </a:rPr>
              <a:t>Card</a:t>
            </a:r>
            <a:r>
              <a:rPr sz="2300" spc="190" dirty="0">
                <a:solidFill>
                  <a:srgbClr val="8E67AC"/>
                </a:solidFill>
                <a:latin typeface="Brandon Grotesque Regular"/>
                <a:cs typeface="Brandon Grotesque Regular"/>
              </a:rPr>
              <a:t> </a:t>
            </a:r>
            <a:r>
              <a:rPr sz="2300" spc="60" dirty="0">
                <a:solidFill>
                  <a:srgbClr val="8E67AC"/>
                </a:solidFill>
                <a:latin typeface="Brandon Grotesque Regular"/>
                <a:cs typeface="Brandon Grotesque Regular"/>
              </a:rPr>
              <a:t>Club</a:t>
            </a:r>
            <a:r>
              <a:rPr sz="2300" spc="190" dirty="0">
                <a:solidFill>
                  <a:srgbClr val="8E67AC"/>
                </a:solidFill>
                <a:latin typeface="Brandon Grotesque Regular"/>
                <a:cs typeface="Brandon Grotesque Regular"/>
              </a:rPr>
              <a:t> </a:t>
            </a:r>
            <a:r>
              <a:rPr sz="2300" spc="60" dirty="0">
                <a:solidFill>
                  <a:srgbClr val="8E67AC"/>
                </a:solidFill>
                <a:latin typeface="Brandon Grotesque Regular"/>
                <a:cs typeface="Brandon Grotesque Regular"/>
              </a:rPr>
              <a:t>and</a:t>
            </a:r>
            <a:r>
              <a:rPr sz="2300" spc="190" dirty="0">
                <a:solidFill>
                  <a:srgbClr val="8E67AC"/>
                </a:solidFill>
                <a:latin typeface="Brandon Grotesque Regular"/>
                <a:cs typeface="Brandon Grotesque Regular"/>
              </a:rPr>
              <a:t> </a:t>
            </a:r>
            <a:r>
              <a:rPr sz="2300" spc="65" dirty="0">
                <a:solidFill>
                  <a:srgbClr val="8E67AC"/>
                </a:solidFill>
                <a:latin typeface="Brandon Grotesque Regular"/>
                <a:cs typeface="Brandon Grotesque Regular"/>
              </a:rPr>
              <a:t>spread</a:t>
            </a:r>
            <a:r>
              <a:rPr sz="2300" spc="185" dirty="0">
                <a:solidFill>
                  <a:srgbClr val="8E67AC"/>
                </a:solidFill>
                <a:latin typeface="Brandon Grotesque Regular"/>
                <a:cs typeface="Brandon Grotesque Regular"/>
              </a:rPr>
              <a:t> </a:t>
            </a:r>
            <a:r>
              <a:rPr sz="2300" spc="50" dirty="0">
                <a:solidFill>
                  <a:srgbClr val="8E67AC"/>
                </a:solidFill>
                <a:latin typeface="Brandon Grotesque Regular"/>
                <a:cs typeface="Brandon Grotesque Regular"/>
              </a:rPr>
              <a:t>joy</a:t>
            </a:r>
            <a:r>
              <a:rPr sz="2300" spc="190" dirty="0">
                <a:solidFill>
                  <a:srgbClr val="8E67AC"/>
                </a:solidFill>
                <a:latin typeface="Brandon Grotesque Regular"/>
                <a:cs typeface="Brandon Grotesque Regular"/>
              </a:rPr>
              <a:t> </a:t>
            </a:r>
            <a:r>
              <a:rPr sz="2300" spc="60" dirty="0">
                <a:solidFill>
                  <a:srgbClr val="8E67AC"/>
                </a:solidFill>
                <a:latin typeface="Brandon Grotesque Regular"/>
                <a:cs typeface="Brandon Grotesque Regular"/>
              </a:rPr>
              <a:t>and</a:t>
            </a:r>
            <a:r>
              <a:rPr sz="2300" spc="190" dirty="0">
                <a:solidFill>
                  <a:srgbClr val="8E67AC"/>
                </a:solidFill>
                <a:latin typeface="Brandon Grotesque Regular"/>
                <a:cs typeface="Brandon Grotesque Regular"/>
              </a:rPr>
              <a:t> </a:t>
            </a:r>
            <a:r>
              <a:rPr sz="2300" spc="65" dirty="0">
                <a:solidFill>
                  <a:srgbClr val="8E67AC"/>
                </a:solidFill>
                <a:latin typeface="Brandon Grotesque Regular"/>
                <a:cs typeface="Brandon Grotesque Regular"/>
              </a:rPr>
              <a:t>smiles</a:t>
            </a:r>
            <a:r>
              <a:rPr sz="2300" spc="190" dirty="0">
                <a:solidFill>
                  <a:srgbClr val="8E67AC"/>
                </a:solidFill>
                <a:latin typeface="Brandon Grotesque Regular"/>
                <a:cs typeface="Brandon Grotesque Regular"/>
              </a:rPr>
              <a:t> </a:t>
            </a:r>
            <a:r>
              <a:rPr sz="2300" spc="75" dirty="0">
                <a:solidFill>
                  <a:srgbClr val="8E67AC"/>
                </a:solidFill>
                <a:latin typeface="Brandon Grotesque Regular"/>
                <a:cs typeface="Brandon Grotesque Regular"/>
              </a:rPr>
              <a:t>through</a:t>
            </a:r>
            <a:r>
              <a:rPr sz="2300" spc="190" dirty="0">
                <a:solidFill>
                  <a:srgbClr val="8E67AC"/>
                </a:solidFill>
                <a:latin typeface="Brandon Grotesque Regular"/>
                <a:cs typeface="Brandon Grotesque Regular"/>
              </a:rPr>
              <a:t> </a:t>
            </a:r>
            <a:r>
              <a:rPr sz="2300" spc="80" dirty="0">
                <a:solidFill>
                  <a:srgbClr val="8E67AC"/>
                </a:solidFill>
                <a:latin typeface="Brandon Grotesque Regular"/>
                <a:cs typeface="Brandon Grotesque Regular"/>
              </a:rPr>
              <a:t>writing </a:t>
            </a:r>
            <a:r>
              <a:rPr sz="2300" spc="60" dirty="0">
                <a:solidFill>
                  <a:srgbClr val="8E67AC"/>
                </a:solidFill>
                <a:latin typeface="Brandon Grotesque Regular"/>
                <a:cs typeface="Brandon Grotesque Regular"/>
              </a:rPr>
              <a:t>and</a:t>
            </a:r>
            <a:r>
              <a:rPr sz="2300" spc="185" dirty="0">
                <a:solidFill>
                  <a:srgbClr val="8E67AC"/>
                </a:solidFill>
                <a:latin typeface="Brandon Grotesque Regular"/>
                <a:cs typeface="Brandon Grotesque Regular"/>
              </a:rPr>
              <a:t> </a:t>
            </a:r>
            <a:r>
              <a:rPr sz="2300" spc="65" dirty="0">
                <a:solidFill>
                  <a:srgbClr val="8E67AC"/>
                </a:solidFill>
                <a:latin typeface="Brandon Grotesque Regular"/>
                <a:cs typeface="Brandon Grotesque Regular"/>
              </a:rPr>
              <a:t>sending</a:t>
            </a:r>
            <a:r>
              <a:rPr sz="2300" spc="185" dirty="0">
                <a:solidFill>
                  <a:srgbClr val="8E67AC"/>
                </a:solidFill>
                <a:latin typeface="Brandon Grotesque Regular"/>
                <a:cs typeface="Brandon Grotesque Regular"/>
              </a:rPr>
              <a:t> </a:t>
            </a:r>
            <a:r>
              <a:rPr sz="2300" dirty="0">
                <a:solidFill>
                  <a:srgbClr val="8E67AC"/>
                </a:solidFill>
                <a:latin typeface="Brandon Grotesque Regular"/>
                <a:cs typeface="Brandon Grotesque Regular"/>
              </a:rPr>
              <a:t>a</a:t>
            </a:r>
            <a:r>
              <a:rPr sz="2300" spc="185" dirty="0">
                <a:solidFill>
                  <a:srgbClr val="8E67AC"/>
                </a:solidFill>
                <a:latin typeface="Brandon Grotesque Regular"/>
                <a:cs typeface="Brandon Grotesque Regular"/>
              </a:rPr>
              <a:t> </a:t>
            </a:r>
            <a:r>
              <a:rPr sz="2300" spc="80" dirty="0">
                <a:solidFill>
                  <a:srgbClr val="8E67AC"/>
                </a:solidFill>
                <a:latin typeface="Brandon Grotesque Regular"/>
                <a:cs typeface="Brandon Grotesque Regular"/>
              </a:rPr>
              <a:t>card.</a:t>
            </a:r>
            <a:endParaRPr sz="2300" dirty="0">
              <a:latin typeface="Brandon Grotesque Regular"/>
              <a:cs typeface="Brandon Grotesque Regul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5300" y="1114426"/>
            <a:ext cx="5654000" cy="366767"/>
          </a:xfrm>
          <a:prstGeom prst="rect">
            <a:avLst/>
          </a:prstGeom>
        </p:spPr>
        <p:txBody>
          <a:bodyPr vert="horz" wrap="square" lIns="0" tIns="12700" rIns="0" bIns="0" rtlCol="0">
            <a:spAutoFit/>
          </a:bodyPr>
          <a:lstStyle/>
          <a:p>
            <a:pPr marL="12700">
              <a:lnSpc>
                <a:spcPct val="100000"/>
              </a:lnSpc>
              <a:spcBef>
                <a:spcPts val="100"/>
              </a:spcBef>
            </a:pPr>
            <a:r>
              <a:rPr lang="en-US" spc="-50" dirty="0"/>
              <a:t>How it works</a:t>
            </a:r>
            <a:endParaRPr spc="-50" dirty="0"/>
          </a:p>
        </p:txBody>
      </p:sp>
      <p:sp>
        <p:nvSpPr>
          <p:cNvPr id="3" name="object 3"/>
          <p:cNvSpPr txBox="1"/>
          <p:nvPr/>
        </p:nvSpPr>
        <p:spPr>
          <a:xfrm>
            <a:off x="1462011" y="2014592"/>
            <a:ext cx="7635200" cy="3585597"/>
          </a:xfrm>
          <a:prstGeom prst="rect">
            <a:avLst/>
          </a:prstGeom>
        </p:spPr>
        <p:txBody>
          <a:bodyPr vert="horz" wrap="square" lIns="0" tIns="12700" rIns="0" bIns="0" rtlCol="0">
            <a:spAutoFit/>
          </a:bodyPr>
          <a:lstStyle/>
          <a:p>
            <a:pPr marL="12700" marR="5080">
              <a:spcBef>
                <a:spcPts val="100"/>
              </a:spcBef>
            </a:pPr>
            <a:r>
              <a:rPr lang="en-US" sz="1900" dirty="0">
                <a:solidFill>
                  <a:srgbClr val="6A4A9E"/>
                </a:solidFill>
                <a:latin typeface="Brandon Grotesque Regular"/>
                <a:cs typeface="Brandon Grotesque Regular"/>
              </a:rPr>
              <a:t>Use the information on the GCA website to learn more about the importance of connecting through greeting cards,  and download the resources available. </a:t>
            </a:r>
          </a:p>
          <a:p>
            <a:pPr marL="12700" marR="5080">
              <a:spcBef>
                <a:spcPts val="100"/>
              </a:spcBef>
            </a:pPr>
            <a:endParaRPr lang="en-US" sz="1900" dirty="0">
              <a:solidFill>
                <a:srgbClr val="6A4A9E"/>
              </a:solidFill>
              <a:latin typeface="Brandon Grotesque Regular"/>
              <a:cs typeface="Brandon Grotesque Regular"/>
            </a:endParaRPr>
          </a:p>
          <a:p>
            <a:pPr marL="12700" marR="5080">
              <a:spcBef>
                <a:spcPts val="100"/>
              </a:spcBef>
            </a:pPr>
            <a:r>
              <a:rPr lang="en-US" sz="1900" dirty="0">
                <a:solidFill>
                  <a:srgbClr val="6A4A9E"/>
                </a:solidFill>
                <a:latin typeface="Brandon Grotesque Regular"/>
                <a:cs typeface="Brandon Grotesque Regular"/>
              </a:rPr>
              <a:t>Maybe link up with another class, school or local community group or care home, so that the children can send cards to a specific person and receive a card back. </a:t>
            </a:r>
          </a:p>
          <a:p>
            <a:pPr marL="12700" marR="5080">
              <a:spcBef>
                <a:spcPts val="100"/>
              </a:spcBef>
            </a:pPr>
            <a:endParaRPr lang="en-US" sz="1900" dirty="0">
              <a:solidFill>
                <a:srgbClr val="6A4A9E"/>
              </a:solidFill>
              <a:latin typeface="Brandon Grotesque Regular"/>
              <a:cs typeface="Brandon Grotesque Regular"/>
            </a:endParaRPr>
          </a:p>
          <a:p>
            <a:pPr marL="12700" marR="5080">
              <a:spcBef>
                <a:spcPts val="100"/>
              </a:spcBef>
            </a:pPr>
            <a:r>
              <a:rPr lang="en-US" sz="1900" dirty="0">
                <a:solidFill>
                  <a:srgbClr val="6A4A9E"/>
                </a:solidFill>
                <a:latin typeface="Brandon Grotesque Regular"/>
                <a:cs typeface="Brandon Grotesque Regular"/>
              </a:rPr>
              <a:t>If you want to find out more about the greeting card industry, or maybe even be connected with a local greeting card company who could help you with this project, or maybe come into school and talk about their job or greeting cards, please contact the GCA on </a:t>
            </a:r>
            <a:r>
              <a:rPr lang="en-US" sz="1900" dirty="0" err="1">
                <a:solidFill>
                  <a:srgbClr val="6A4A9E"/>
                </a:solidFill>
                <a:latin typeface="Brandon Grotesque Regular"/>
                <a:cs typeface="Brandon Grotesque Regular"/>
                <a:hlinkClick r:id="rId2"/>
              </a:rPr>
              <a:t>hello@gca.cards</a:t>
            </a:r>
            <a:r>
              <a:rPr lang="en-US" sz="1900" dirty="0">
                <a:solidFill>
                  <a:srgbClr val="6A4A9E"/>
                </a:solidFill>
                <a:latin typeface="Brandon Grotesque Regular"/>
                <a:cs typeface="Brandon Grotesque Regular"/>
              </a:rPr>
              <a:t> </a:t>
            </a:r>
          </a:p>
          <a:p>
            <a:pPr marL="12700" marR="5080">
              <a:spcBef>
                <a:spcPts val="100"/>
              </a:spcBef>
            </a:pPr>
            <a:endParaRPr lang="en-US" sz="1900" dirty="0">
              <a:solidFill>
                <a:srgbClr val="6A4A9E"/>
              </a:solidFill>
              <a:latin typeface="Brandon Grotesque Regular"/>
              <a:cs typeface="Brandon Grotesque Regul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5300" y="1114426"/>
            <a:ext cx="5044400" cy="366767"/>
          </a:xfrm>
          <a:prstGeom prst="rect">
            <a:avLst/>
          </a:prstGeom>
        </p:spPr>
        <p:txBody>
          <a:bodyPr vert="horz" wrap="square" lIns="0" tIns="12700" rIns="0" bIns="0" rtlCol="0">
            <a:spAutoFit/>
          </a:bodyPr>
          <a:lstStyle/>
          <a:p>
            <a:pPr marL="12700">
              <a:lnSpc>
                <a:spcPct val="100000"/>
              </a:lnSpc>
              <a:spcBef>
                <a:spcPts val="100"/>
              </a:spcBef>
            </a:pPr>
            <a:r>
              <a:rPr lang="en-US" spc="75" dirty="0"/>
              <a:t>Getting Started</a:t>
            </a:r>
            <a:endParaRPr spc="-50" dirty="0"/>
          </a:p>
        </p:txBody>
      </p:sp>
      <p:sp>
        <p:nvSpPr>
          <p:cNvPr id="3" name="object 3"/>
          <p:cNvSpPr txBox="1"/>
          <p:nvPr/>
        </p:nvSpPr>
        <p:spPr>
          <a:xfrm>
            <a:off x="1482905" y="1481193"/>
            <a:ext cx="7765195" cy="5352747"/>
          </a:xfrm>
          <a:prstGeom prst="rect">
            <a:avLst/>
          </a:prstGeom>
        </p:spPr>
        <p:txBody>
          <a:bodyPr vert="horz" wrap="square" lIns="0" tIns="12700" rIns="0" bIns="0" rtlCol="0">
            <a:spAutoFit/>
          </a:bodyPr>
          <a:lstStyle/>
          <a:p>
            <a:pPr marL="12700">
              <a:lnSpc>
                <a:spcPct val="100000"/>
              </a:lnSpc>
              <a:spcBef>
                <a:spcPts val="2460"/>
              </a:spcBef>
            </a:pPr>
            <a:r>
              <a:rPr lang="en-US" sz="1900" spc="180" dirty="0">
                <a:solidFill>
                  <a:srgbClr val="6A4A9E"/>
                </a:solidFill>
                <a:latin typeface="Brandon Grotesque Regular"/>
              </a:rPr>
              <a:t>Decide on what occasion you will be sending out the cards. There are several dates which are perfect card sending times, from Thinking of You Week, through to Mother’s Day, or Friendship Day. But you don’t need an occasion – the card could</a:t>
            </a:r>
            <a:r>
              <a:rPr lang="en-GB" sz="1900" spc="180" dirty="0">
                <a:solidFill>
                  <a:srgbClr val="6A4A9E"/>
                </a:solidFill>
                <a:latin typeface="Brandon Grotesque Regular"/>
              </a:rPr>
              <a:t> just say ‘hello’, ‘thank you’ ‘love you’, ‘thinking of you’ or share a joke or a memory. </a:t>
            </a:r>
            <a:r>
              <a:rPr lang="en-US" sz="1900" spc="180" dirty="0">
                <a:solidFill>
                  <a:srgbClr val="6A4A9E"/>
                </a:solidFill>
                <a:latin typeface="Brandon Grotesque Regular"/>
              </a:rPr>
              <a:t>See the next few slides for some suggested calendar dates and reasons to send a card</a:t>
            </a:r>
            <a:r>
              <a:rPr lang="en-US" sz="1900" spc="65" dirty="0">
                <a:solidFill>
                  <a:srgbClr val="6A4A9E"/>
                </a:solidFill>
              </a:rPr>
              <a:t>.</a:t>
            </a:r>
          </a:p>
          <a:p>
            <a:pPr marL="12700" marR="5080">
              <a:lnSpc>
                <a:spcPct val="100000"/>
              </a:lnSpc>
              <a:spcBef>
                <a:spcPts val="100"/>
              </a:spcBef>
            </a:pPr>
            <a:endParaRPr lang="en-GB" sz="1900" spc="180" dirty="0">
              <a:solidFill>
                <a:srgbClr val="6A4A9E"/>
              </a:solidFill>
              <a:latin typeface="Brandon Grotesque Regular"/>
              <a:cs typeface="Brandon Grotesque Regular"/>
            </a:endParaRPr>
          </a:p>
          <a:p>
            <a:pPr marL="12700" marR="5080">
              <a:lnSpc>
                <a:spcPct val="100000"/>
              </a:lnSpc>
              <a:spcBef>
                <a:spcPts val="100"/>
              </a:spcBef>
            </a:pPr>
            <a:r>
              <a:rPr lang="en-GB" sz="1900" spc="180" dirty="0">
                <a:solidFill>
                  <a:srgbClr val="6A4A9E"/>
                </a:solidFill>
                <a:latin typeface="Brandon Grotesque Regular"/>
                <a:cs typeface="Brandon Grotesque Regular"/>
              </a:rPr>
              <a:t>Decide who the children are writing to, it could be a member of their family or a special friend, or you could be using the project to link up with another school, care home or community group.</a:t>
            </a:r>
          </a:p>
          <a:p>
            <a:pPr marL="12700" marR="5080">
              <a:lnSpc>
                <a:spcPct val="100000"/>
              </a:lnSpc>
              <a:spcBef>
                <a:spcPts val="100"/>
              </a:spcBef>
            </a:pPr>
            <a:endParaRPr lang="en-GB" sz="1900" spc="180" dirty="0">
              <a:solidFill>
                <a:srgbClr val="6A4A9E"/>
              </a:solidFill>
              <a:latin typeface="Brandon Grotesque Regular"/>
              <a:cs typeface="Brandon Grotesque Regular"/>
            </a:endParaRPr>
          </a:p>
          <a:p>
            <a:pPr marL="12700" marR="5080">
              <a:lnSpc>
                <a:spcPct val="100000"/>
              </a:lnSpc>
              <a:spcBef>
                <a:spcPts val="100"/>
              </a:spcBef>
            </a:pPr>
            <a:r>
              <a:rPr lang="en-GB" sz="1900" spc="180" dirty="0">
                <a:solidFill>
                  <a:srgbClr val="6A4A9E"/>
                </a:solidFill>
                <a:latin typeface="Brandon Grotesque Regular"/>
                <a:cs typeface="Brandon Grotesque Regular"/>
              </a:rPr>
              <a:t>Use the Card Club Resources to help the children to make and write their cards</a:t>
            </a:r>
          </a:p>
          <a:p>
            <a:pPr marL="12700" marR="5080">
              <a:lnSpc>
                <a:spcPct val="100000"/>
              </a:lnSpc>
              <a:spcBef>
                <a:spcPts val="100"/>
              </a:spcBef>
            </a:pPr>
            <a:endParaRPr lang="en-GB" sz="1900" spc="180" dirty="0">
              <a:solidFill>
                <a:srgbClr val="6A4A9E"/>
              </a:solidFill>
              <a:latin typeface="Brandon Grotesque Regular"/>
              <a:cs typeface="Brandon Grotesque Regular"/>
            </a:endParaRPr>
          </a:p>
          <a:p>
            <a:pPr marL="12700" marR="5080">
              <a:lnSpc>
                <a:spcPct val="100000"/>
              </a:lnSpc>
              <a:spcBef>
                <a:spcPts val="100"/>
              </a:spcBef>
            </a:pPr>
            <a:r>
              <a:rPr sz="1900" spc="50" dirty="0">
                <a:solidFill>
                  <a:srgbClr val="6A4A9E"/>
                </a:solidFill>
                <a:latin typeface="Brandon Grotesque Regular"/>
                <a:cs typeface="Brandon Grotesque Regular"/>
              </a:rPr>
              <a:t>The</a:t>
            </a:r>
            <a:r>
              <a:rPr sz="1900" spc="175"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cards</a:t>
            </a:r>
            <a:r>
              <a:rPr sz="1900" spc="18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can</a:t>
            </a:r>
            <a:r>
              <a:rPr sz="1900" spc="180" dirty="0">
                <a:solidFill>
                  <a:srgbClr val="6A4A9E"/>
                </a:solidFill>
                <a:latin typeface="Brandon Grotesque Regular"/>
                <a:cs typeface="Brandon Grotesque Regular"/>
              </a:rPr>
              <a:t> </a:t>
            </a:r>
            <a:r>
              <a:rPr sz="1900" spc="55" dirty="0">
                <a:solidFill>
                  <a:srgbClr val="6A4A9E"/>
                </a:solidFill>
                <a:latin typeface="Brandon Grotesque Regular"/>
                <a:cs typeface="Brandon Grotesque Regular"/>
              </a:rPr>
              <a:t>then</a:t>
            </a:r>
            <a:r>
              <a:rPr sz="1900" spc="18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be </a:t>
            </a:r>
            <a:r>
              <a:rPr sz="1900" spc="60" dirty="0">
                <a:solidFill>
                  <a:srgbClr val="6A4A9E"/>
                </a:solidFill>
                <a:latin typeface="Brandon Grotesque Regular"/>
                <a:cs typeface="Brandon Grotesque Regular"/>
              </a:rPr>
              <a:t>written</a:t>
            </a:r>
            <a:r>
              <a:rPr sz="1900" spc="160"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by</a:t>
            </a:r>
            <a:r>
              <a:rPr sz="1900" spc="175"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the</a:t>
            </a:r>
            <a:r>
              <a:rPr sz="1900" spc="175" dirty="0">
                <a:solidFill>
                  <a:srgbClr val="6A4A9E"/>
                </a:solidFill>
                <a:latin typeface="Brandon Grotesque Regular"/>
                <a:cs typeface="Brandon Grotesque Regular"/>
              </a:rPr>
              <a:t> </a:t>
            </a:r>
            <a:r>
              <a:rPr sz="1900" spc="65" dirty="0">
                <a:solidFill>
                  <a:srgbClr val="6A4A9E"/>
                </a:solidFill>
                <a:latin typeface="Brandon Grotesque Regular"/>
                <a:cs typeface="Brandon Grotesque Regular"/>
              </a:rPr>
              <a:t>children</a:t>
            </a:r>
            <a:r>
              <a:rPr sz="1900" spc="170" dirty="0">
                <a:solidFill>
                  <a:srgbClr val="6A4A9E"/>
                </a:solidFill>
                <a:latin typeface="Brandon Grotesque Regular"/>
                <a:cs typeface="Brandon Grotesque Regular"/>
              </a:rPr>
              <a:t> </a:t>
            </a:r>
            <a:r>
              <a:rPr sz="1900" spc="50" dirty="0">
                <a:solidFill>
                  <a:srgbClr val="6A4A9E"/>
                </a:solidFill>
                <a:latin typeface="Brandon Grotesque Regular"/>
                <a:cs typeface="Brandon Grotesque Regular"/>
              </a:rPr>
              <a:t>and</a:t>
            </a:r>
            <a:r>
              <a:rPr sz="1900" spc="175" dirty="0">
                <a:solidFill>
                  <a:srgbClr val="6A4A9E"/>
                </a:solidFill>
                <a:latin typeface="Brandon Grotesque Regular"/>
                <a:cs typeface="Brandon Grotesque Regular"/>
              </a:rPr>
              <a:t> </a:t>
            </a:r>
            <a:r>
              <a:rPr lang="en-US" sz="1900" spc="60" dirty="0">
                <a:solidFill>
                  <a:srgbClr val="6A4A9E"/>
                </a:solidFill>
                <a:latin typeface="Brandon Grotesque Regular"/>
                <a:cs typeface="Brandon Grotesque Regular"/>
              </a:rPr>
              <a:t>sent</a:t>
            </a:r>
            <a:r>
              <a:rPr sz="1900" spc="175" dirty="0">
                <a:solidFill>
                  <a:srgbClr val="6A4A9E"/>
                </a:solidFill>
                <a:latin typeface="Brandon Grotesque Regular"/>
                <a:cs typeface="Brandon Grotesque Regular"/>
              </a:rPr>
              <a:t> </a:t>
            </a:r>
            <a:r>
              <a:rPr sz="1900" dirty="0">
                <a:solidFill>
                  <a:srgbClr val="6A4A9E"/>
                </a:solidFill>
                <a:latin typeface="Brandon Grotesque Regular"/>
                <a:cs typeface="Brandon Grotesque Regular"/>
              </a:rPr>
              <a:t>to</a:t>
            </a:r>
            <a:r>
              <a:rPr sz="1900" spc="170"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their</a:t>
            </a:r>
            <a:r>
              <a:rPr sz="1900" spc="175"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chosen</a:t>
            </a:r>
            <a:r>
              <a:rPr sz="1900" spc="175" dirty="0">
                <a:solidFill>
                  <a:srgbClr val="6A4A9E"/>
                </a:solidFill>
                <a:latin typeface="Brandon Grotesque Regular"/>
                <a:cs typeface="Brandon Grotesque Regular"/>
              </a:rPr>
              <a:t> </a:t>
            </a:r>
            <a:r>
              <a:rPr sz="1900" spc="60" dirty="0">
                <a:solidFill>
                  <a:srgbClr val="6A4A9E"/>
                </a:solidFill>
                <a:latin typeface="Brandon Grotesque Regular"/>
                <a:cs typeface="Brandon Grotesque Regular"/>
              </a:rPr>
              <a:t>recipient.</a:t>
            </a:r>
            <a:endParaRPr sz="1900" dirty="0">
              <a:latin typeface="Brandon Grotesque Regular"/>
              <a:cs typeface="Brandon Grotesque Regular"/>
            </a:endParaRPr>
          </a:p>
          <a:p>
            <a:pPr marL="174625" indent="-161925">
              <a:lnSpc>
                <a:spcPct val="100000"/>
              </a:lnSpc>
              <a:buChar char="-"/>
              <a:tabLst>
                <a:tab pos="174625" algn="l"/>
              </a:tabLst>
            </a:pPr>
            <a:endParaRPr sz="1900" dirty="0">
              <a:latin typeface="Brandon Grotesque Regular"/>
              <a:cs typeface="Brandon Grotesque Regul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31900" y="1724025"/>
            <a:ext cx="8458200" cy="4274247"/>
          </a:xfrm>
          <a:prstGeom prst="rect">
            <a:avLst/>
          </a:prstGeom>
        </p:spPr>
        <p:txBody>
          <a:bodyPr vert="horz" wrap="square" lIns="0" tIns="12700" rIns="0" bIns="0" rtlCol="0">
            <a:spAutoFit/>
          </a:bodyPr>
          <a:lstStyle/>
          <a:p>
            <a:pPr marL="355600" marR="233045" indent="-342900">
              <a:lnSpc>
                <a:spcPct val="114999"/>
              </a:lnSpc>
              <a:spcBef>
                <a:spcPts val="100"/>
              </a:spcBef>
              <a:buFont typeface="Arial" panose="020B0604020202020204" pitchFamily="34" charset="0"/>
              <a:buChar char="•"/>
            </a:pPr>
            <a:r>
              <a:rPr lang="en-GB" sz="2000" spc="65" dirty="0">
                <a:solidFill>
                  <a:srgbClr val="6AA2CE"/>
                </a:solidFill>
                <a:latin typeface="Brandon Grotesque Regular"/>
                <a:cs typeface="Brandon Grotesque Regular"/>
              </a:rPr>
              <a:t>Friendship</a:t>
            </a:r>
            <a:r>
              <a:rPr lang="en-GB" sz="2000" spc="204" dirty="0">
                <a:solidFill>
                  <a:srgbClr val="6AA2CE"/>
                </a:solidFill>
                <a:latin typeface="Brandon Grotesque Regular"/>
                <a:cs typeface="Brandon Grotesque Regular"/>
              </a:rPr>
              <a:t> </a:t>
            </a:r>
            <a:r>
              <a:rPr lang="en-GB" sz="2000" dirty="0">
                <a:solidFill>
                  <a:srgbClr val="6AA2CE"/>
                </a:solidFill>
                <a:latin typeface="Brandon Grotesque Regular"/>
                <a:cs typeface="Brandon Grotesque Regular"/>
              </a:rPr>
              <a:t>Day:</a:t>
            </a:r>
            <a:r>
              <a:rPr lang="en-GB" sz="2000" spc="210" dirty="0">
                <a:solidFill>
                  <a:srgbClr val="6AA2CE"/>
                </a:solidFill>
                <a:latin typeface="Brandon Grotesque Regular"/>
                <a:cs typeface="Brandon Grotesque Regular"/>
              </a:rPr>
              <a:t> </a:t>
            </a:r>
            <a:r>
              <a:rPr lang="en-GB" sz="2000" spc="55" dirty="0">
                <a:solidFill>
                  <a:srgbClr val="6AA2CE"/>
                </a:solidFill>
                <a:latin typeface="Brandon Grotesque Regular"/>
                <a:cs typeface="Brandon Grotesque Regular"/>
              </a:rPr>
              <a:t>30th</a:t>
            </a:r>
            <a:r>
              <a:rPr lang="en-GB" sz="2000" spc="210" dirty="0">
                <a:solidFill>
                  <a:srgbClr val="6AA2CE"/>
                </a:solidFill>
                <a:latin typeface="Brandon Grotesque Regular"/>
                <a:cs typeface="Brandon Grotesque Regular"/>
              </a:rPr>
              <a:t> </a:t>
            </a:r>
            <a:r>
              <a:rPr lang="en-GB" sz="2000" spc="50" dirty="0">
                <a:solidFill>
                  <a:srgbClr val="6AA2CE"/>
                </a:solidFill>
                <a:latin typeface="Brandon Grotesque Regular"/>
                <a:cs typeface="Brandon Grotesque Regular"/>
              </a:rPr>
              <a:t>July</a:t>
            </a:r>
            <a:r>
              <a:rPr lang="en-GB" sz="2000" spc="210" dirty="0">
                <a:solidFill>
                  <a:srgbClr val="6AA2CE"/>
                </a:solidFill>
                <a:latin typeface="Brandon Grotesque Regular"/>
                <a:cs typeface="Brandon Grotesque Regular"/>
              </a:rPr>
              <a:t> </a:t>
            </a:r>
            <a:r>
              <a:rPr lang="en-GB" sz="2000" spc="55" dirty="0">
                <a:solidFill>
                  <a:srgbClr val="6AA2CE"/>
                </a:solidFill>
                <a:latin typeface="Brandon Grotesque Regular"/>
                <a:cs typeface="Brandon Grotesque Regular"/>
              </a:rPr>
              <a:t>2025</a:t>
            </a:r>
          </a:p>
          <a:p>
            <a:pPr marL="355600" marR="233045" indent="-342900">
              <a:lnSpc>
                <a:spcPct val="114999"/>
              </a:lnSpc>
              <a:spcBef>
                <a:spcPts val="100"/>
              </a:spcBef>
              <a:buFont typeface="Arial" panose="020B0604020202020204" pitchFamily="34" charset="0"/>
              <a:buChar char="•"/>
            </a:pPr>
            <a:r>
              <a:rPr lang="en-US" sz="2000" spc="65" dirty="0">
                <a:solidFill>
                  <a:srgbClr val="6AA2CE"/>
                </a:solidFill>
                <a:latin typeface="Brandon Grotesque Regular"/>
                <a:cs typeface="Brandon Grotesque Regular"/>
              </a:rPr>
              <a:t>Thinking</a:t>
            </a:r>
            <a:r>
              <a:rPr lang="en-US" sz="2000" spc="190" dirty="0">
                <a:solidFill>
                  <a:srgbClr val="6AA2CE"/>
                </a:solidFill>
                <a:latin typeface="Brandon Grotesque Regular"/>
                <a:cs typeface="Brandon Grotesque Regular"/>
              </a:rPr>
              <a:t> </a:t>
            </a:r>
            <a:r>
              <a:rPr lang="en-US" sz="2000" dirty="0">
                <a:solidFill>
                  <a:srgbClr val="6AA2CE"/>
                </a:solidFill>
                <a:latin typeface="Brandon Grotesque Regular"/>
                <a:cs typeface="Brandon Grotesque Regular"/>
              </a:rPr>
              <a:t>of</a:t>
            </a:r>
            <a:r>
              <a:rPr lang="en-US" sz="2000" spc="190" dirty="0">
                <a:solidFill>
                  <a:srgbClr val="6AA2CE"/>
                </a:solidFill>
                <a:latin typeface="Brandon Grotesque Regular"/>
                <a:cs typeface="Brandon Grotesque Regular"/>
              </a:rPr>
              <a:t> </a:t>
            </a:r>
            <a:r>
              <a:rPr lang="en-US" sz="2000" dirty="0">
                <a:solidFill>
                  <a:srgbClr val="6AA2CE"/>
                </a:solidFill>
                <a:latin typeface="Brandon Grotesque Regular"/>
                <a:cs typeface="Brandon Grotesque Regular"/>
              </a:rPr>
              <a:t>You</a:t>
            </a:r>
            <a:r>
              <a:rPr lang="en-US" sz="2000" spc="190" dirty="0">
                <a:solidFill>
                  <a:srgbClr val="6AA2CE"/>
                </a:solidFill>
                <a:latin typeface="Brandon Grotesque Regular"/>
                <a:cs typeface="Brandon Grotesque Regular"/>
              </a:rPr>
              <a:t> </a:t>
            </a:r>
            <a:r>
              <a:rPr lang="en-US" sz="2000" dirty="0">
                <a:solidFill>
                  <a:srgbClr val="6AA2CE"/>
                </a:solidFill>
                <a:latin typeface="Brandon Grotesque Regular"/>
                <a:cs typeface="Brandon Grotesque Regular"/>
              </a:rPr>
              <a:t>Week: </a:t>
            </a:r>
            <a:r>
              <a:rPr lang="en-US" sz="2000" spc="55" dirty="0">
                <a:solidFill>
                  <a:srgbClr val="6AA2CE"/>
                </a:solidFill>
                <a:latin typeface="Brandon Grotesque Regular"/>
                <a:cs typeface="Brandon Grotesque Regular"/>
              </a:rPr>
              <a:t>15</a:t>
            </a:r>
            <a:r>
              <a:rPr lang="en-US" sz="2000" spc="55" baseline="30000" dirty="0">
                <a:solidFill>
                  <a:srgbClr val="6AA2CE"/>
                </a:solidFill>
                <a:latin typeface="Brandon Grotesque Regular"/>
                <a:cs typeface="Brandon Grotesque Regular"/>
              </a:rPr>
              <a:t>th</a:t>
            </a:r>
            <a:r>
              <a:rPr lang="en-US" sz="2000" spc="190" dirty="0">
                <a:solidFill>
                  <a:srgbClr val="6AA2CE"/>
                </a:solidFill>
                <a:latin typeface="Brandon Grotesque Regular"/>
                <a:cs typeface="Brandon Grotesque Regular"/>
              </a:rPr>
              <a:t> </a:t>
            </a:r>
            <a:r>
              <a:rPr lang="en-US" sz="2000" dirty="0">
                <a:solidFill>
                  <a:srgbClr val="6AA2CE"/>
                </a:solidFill>
                <a:latin typeface="Brandon Grotesque Regular"/>
                <a:cs typeface="Brandon Grotesque Regular"/>
              </a:rPr>
              <a:t>–</a:t>
            </a:r>
            <a:r>
              <a:rPr lang="en-US" sz="2000" spc="55" dirty="0">
                <a:solidFill>
                  <a:srgbClr val="6AA2CE"/>
                </a:solidFill>
                <a:latin typeface="Brandon Grotesque Regular"/>
                <a:cs typeface="Brandon Grotesque Regular"/>
              </a:rPr>
              <a:t>21</a:t>
            </a:r>
            <a:r>
              <a:rPr lang="en-US" sz="2000" spc="55" baseline="30000" dirty="0">
                <a:solidFill>
                  <a:srgbClr val="6AA2CE"/>
                </a:solidFill>
                <a:latin typeface="Brandon Grotesque Regular"/>
                <a:cs typeface="Brandon Grotesque Regular"/>
              </a:rPr>
              <a:t>st </a:t>
            </a:r>
            <a:r>
              <a:rPr lang="en-US" sz="2000" spc="70" dirty="0">
                <a:solidFill>
                  <a:srgbClr val="6AA2CE"/>
                </a:solidFill>
                <a:latin typeface="Brandon Grotesque Regular"/>
                <a:cs typeface="Brandon Grotesque Regular"/>
              </a:rPr>
              <a:t>September 2025</a:t>
            </a:r>
            <a:endParaRPr lang="en-US" sz="2000" spc="-20" dirty="0">
              <a:solidFill>
                <a:srgbClr val="6AA2CE"/>
              </a:solidFill>
              <a:latin typeface="Brandon Grotesque Regular"/>
              <a:cs typeface="Brandon Grotesque Regular"/>
            </a:endParaRPr>
          </a:p>
          <a:p>
            <a:pPr marL="355600" marR="233045" indent="-342900">
              <a:lnSpc>
                <a:spcPct val="114999"/>
              </a:lnSpc>
              <a:spcBef>
                <a:spcPts val="100"/>
              </a:spcBef>
              <a:buFont typeface="Arial" panose="020B0604020202020204" pitchFamily="34" charset="0"/>
              <a:buChar char="•"/>
            </a:pPr>
            <a:r>
              <a:rPr sz="2000" spc="55" dirty="0">
                <a:solidFill>
                  <a:srgbClr val="6AA2CE"/>
                </a:solidFill>
                <a:latin typeface="Brandon Grotesque Regular"/>
                <a:cs typeface="Brandon Grotesque Regular"/>
              </a:rPr>
              <a:t>Diwali:</a:t>
            </a:r>
            <a:r>
              <a:rPr sz="2000" spc="185" dirty="0">
                <a:solidFill>
                  <a:srgbClr val="6AA2CE"/>
                </a:solidFill>
                <a:latin typeface="Brandon Grotesque Regular"/>
                <a:cs typeface="Brandon Grotesque Regular"/>
              </a:rPr>
              <a:t> </a:t>
            </a:r>
            <a:r>
              <a:rPr lang="en-US" sz="2000" spc="185" dirty="0">
                <a:solidFill>
                  <a:srgbClr val="6AA2CE"/>
                </a:solidFill>
                <a:latin typeface="Brandon Grotesque Regular"/>
                <a:cs typeface="Brandon Grotesque Regular"/>
              </a:rPr>
              <a:t>20</a:t>
            </a:r>
            <a:r>
              <a:rPr lang="en-US" sz="2000" spc="185" baseline="30000" dirty="0">
                <a:solidFill>
                  <a:srgbClr val="6AA2CE"/>
                </a:solidFill>
                <a:latin typeface="Brandon Grotesque Regular"/>
                <a:cs typeface="Brandon Grotesque Regular"/>
              </a:rPr>
              <a:t>th</a:t>
            </a:r>
            <a:r>
              <a:rPr lang="en-US" sz="2000" spc="185" dirty="0">
                <a:solidFill>
                  <a:srgbClr val="6AA2CE"/>
                </a:solidFill>
                <a:latin typeface="Brandon Grotesque Regular"/>
                <a:cs typeface="Brandon Grotesque Regular"/>
              </a:rPr>
              <a:t> </a:t>
            </a:r>
            <a:r>
              <a:rPr sz="2000" spc="65" dirty="0">
                <a:solidFill>
                  <a:srgbClr val="6AA2CE"/>
                </a:solidFill>
                <a:latin typeface="Brandon Grotesque Regular"/>
                <a:cs typeface="Brandon Grotesque Regular"/>
              </a:rPr>
              <a:t>October</a:t>
            </a:r>
            <a:endParaRPr sz="2000" dirty="0">
              <a:latin typeface="Brandon Grotesque Regular"/>
              <a:cs typeface="Brandon Grotesque Regular"/>
            </a:endParaRPr>
          </a:p>
          <a:p>
            <a:pPr marL="355600" marR="1846580" indent="-342900">
              <a:lnSpc>
                <a:spcPct val="114999"/>
              </a:lnSpc>
              <a:buFont typeface="Arial" panose="020B0604020202020204" pitchFamily="34" charset="0"/>
              <a:buChar char="•"/>
            </a:pPr>
            <a:r>
              <a:rPr sz="2000" spc="70" dirty="0">
                <a:solidFill>
                  <a:srgbClr val="6AA2CE"/>
                </a:solidFill>
                <a:latin typeface="Brandon Grotesque Regular"/>
                <a:cs typeface="Brandon Grotesque Regular"/>
              </a:rPr>
              <a:t>Christmas:</a:t>
            </a:r>
            <a:r>
              <a:rPr sz="2000" spc="165" dirty="0">
                <a:solidFill>
                  <a:srgbClr val="6AA2CE"/>
                </a:solidFill>
                <a:latin typeface="Brandon Grotesque Regular"/>
                <a:cs typeface="Brandon Grotesque Regular"/>
              </a:rPr>
              <a:t> </a:t>
            </a:r>
            <a:r>
              <a:rPr sz="2000" spc="55" dirty="0">
                <a:solidFill>
                  <a:srgbClr val="6AA2CE"/>
                </a:solidFill>
                <a:latin typeface="Brandon Grotesque Regular"/>
                <a:cs typeface="Brandon Grotesque Regular"/>
              </a:rPr>
              <a:t>25</a:t>
            </a:r>
            <a:r>
              <a:rPr lang="en-US" sz="2000" spc="55" baseline="30000" dirty="0">
                <a:solidFill>
                  <a:srgbClr val="6AA2CE"/>
                </a:solidFill>
                <a:latin typeface="Brandon Grotesque Regular"/>
                <a:cs typeface="Brandon Grotesque Regular"/>
              </a:rPr>
              <a:t>th</a:t>
            </a:r>
            <a:r>
              <a:rPr sz="2000" spc="165" dirty="0">
                <a:solidFill>
                  <a:srgbClr val="6AA2CE"/>
                </a:solidFill>
                <a:latin typeface="Brandon Grotesque Regular"/>
                <a:cs typeface="Brandon Grotesque Regular"/>
              </a:rPr>
              <a:t> </a:t>
            </a:r>
            <a:r>
              <a:rPr sz="2000" spc="65" dirty="0">
                <a:solidFill>
                  <a:srgbClr val="6AA2CE"/>
                </a:solidFill>
                <a:latin typeface="Brandon Grotesque Regular"/>
                <a:cs typeface="Brandon Grotesque Regular"/>
              </a:rPr>
              <a:t>December</a:t>
            </a:r>
            <a:r>
              <a:rPr sz="2000" spc="170" dirty="0">
                <a:solidFill>
                  <a:srgbClr val="6AA2CE"/>
                </a:solidFill>
                <a:latin typeface="Brandon Grotesque Regular"/>
                <a:cs typeface="Brandon Grotesque Regular"/>
              </a:rPr>
              <a:t> </a:t>
            </a:r>
            <a:r>
              <a:rPr sz="2000" spc="-20" dirty="0">
                <a:solidFill>
                  <a:srgbClr val="6AA2CE"/>
                </a:solidFill>
                <a:latin typeface="Brandon Grotesque Regular"/>
                <a:cs typeface="Brandon Grotesque Regular"/>
              </a:rPr>
              <a:t>202</a:t>
            </a:r>
            <a:r>
              <a:rPr lang="en-US" sz="2000" spc="-20" dirty="0">
                <a:solidFill>
                  <a:srgbClr val="6AA2CE"/>
                </a:solidFill>
                <a:latin typeface="Brandon Grotesque Regular"/>
                <a:cs typeface="Brandon Grotesque Regular"/>
              </a:rPr>
              <a:t>5</a:t>
            </a:r>
            <a:endParaRPr sz="2000" dirty="0">
              <a:latin typeface="Brandon Grotesque Regular"/>
              <a:cs typeface="Brandon Grotesque Regular"/>
            </a:endParaRPr>
          </a:p>
          <a:p>
            <a:pPr marL="355600" marR="1878330" indent="-342900">
              <a:lnSpc>
                <a:spcPct val="114999"/>
              </a:lnSpc>
              <a:buFont typeface="Arial" panose="020B0604020202020204" pitchFamily="34" charset="0"/>
              <a:buChar char="•"/>
            </a:pPr>
            <a:r>
              <a:rPr sz="2000" spc="60" dirty="0">
                <a:solidFill>
                  <a:srgbClr val="6AA2CE"/>
                </a:solidFill>
                <a:latin typeface="Brandon Grotesque Regular"/>
                <a:cs typeface="Brandon Grotesque Regular"/>
              </a:rPr>
              <a:t>National</a:t>
            </a:r>
            <a:r>
              <a:rPr sz="2000" spc="210" dirty="0">
                <a:solidFill>
                  <a:srgbClr val="6AA2CE"/>
                </a:solidFill>
                <a:latin typeface="Brandon Grotesque Regular"/>
                <a:cs typeface="Brandon Grotesque Regular"/>
              </a:rPr>
              <a:t> </a:t>
            </a:r>
            <a:r>
              <a:rPr sz="2000" spc="55" dirty="0">
                <a:solidFill>
                  <a:srgbClr val="6AA2CE"/>
                </a:solidFill>
                <a:latin typeface="Brandon Grotesque Regular"/>
                <a:cs typeface="Brandon Grotesque Regular"/>
              </a:rPr>
              <a:t>Writing</a:t>
            </a:r>
            <a:r>
              <a:rPr sz="2000" spc="215" dirty="0">
                <a:solidFill>
                  <a:srgbClr val="6AA2CE"/>
                </a:solidFill>
                <a:latin typeface="Brandon Grotesque Regular"/>
                <a:cs typeface="Brandon Grotesque Regular"/>
              </a:rPr>
              <a:t> </a:t>
            </a:r>
            <a:r>
              <a:rPr sz="2000" dirty="0">
                <a:solidFill>
                  <a:srgbClr val="6AA2CE"/>
                </a:solidFill>
                <a:latin typeface="Brandon Grotesque Regular"/>
                <a:cs typeface="Brandon Grotesque Regular"/>
              </a:rPr>
              <a:t>Day:</a:t>
            </a:r>
            <a:r>
              <a:rPr sz="2000" spc="215" dirty="0">
                <a:solidFill>
                  <a:srgbClr val="6AA2CE"/>
                </a:solidFill>
                <a:latin typeface="Brandon Grotesque Regular"/>
                <a:cs typeface="Brandon Grotesque Regular"/>
              </a:rPr>
              <a:t> </a:t>
            </a:r>
            <a:r>
              <a:rPr sz="2000" spc="55" dirty="0">
                <a:solidFill>
                  <a:srgbClr val="6AA2CE"/>
                </a:solidFill>
                <a:latin typeface="Brandon Grotesque Regular"/>
                <a:cs typeface="Brandon Grotesque Regular"/>
              </a:rPr>
              <a:t>23</a:t>
            </a:r>
            <a:r>
              <a:rPr lang="en-US" sz="2000" spc="55" baseline="30000" dirty="0">
                <a:solidFill>
                  <a:srgbClr val="6AA2CE"/>
                </a:solidFill>
                <a:latin typeface="Brandon Grotesque Regular"/>
                <a:cs typeface="Brandon Grotesque Regular"/>
              </a:rPr>
              <a:t>rd</a:t>
            </a:r>
            <a:r>
              <a:rPr sz="2000" spc="215" dirty="0">
                <a:solidFill>
                  <a:srgbClr val="6AA2CE"/>
                </a:solidFill>
                <a:latin typeface="Brandon Grotesque Regular"/>
                <a:cs typeface="Brandon Grotesque Regular"/>
              </a:rPr>
              <a:t> </a:t>
            </a:r>
            <a:r>
              <a:rPr sz="2000" spc="55" dirty="0">
                <a:solidFill>
                  <a:srgbClr val="6AA2CE"/>
                </a:solidFill>
                <a:latin typeface="Brandon Grotesque Regular"/>
                <a:cs typeface="Brandon Grotesque Regular"/>
              </a:rPr>
              <a:t>January </a:t>
            </a:r>
            <a:r>
              <a:rPr lang="en-US" sz="2000" spc="55" dirty="0">
                <a:solidFill>
                  <a:srgbClr val="6AA2CE"/>
                </a:solidFill>
                <a:latin typeface="Brandon Grotesque Regular"/>
                <a:cs typeface="Brandon Grotesque Regular"/>
              </a:rPr>
              <a:t>2026</a:t>
            </a:r>
            <a:endParaRPr lang="en-GB" sz="2000" spc="55" dirty="0">
              <a:solidFill>
                <a:srgbClr val="6AA2CE"/>
              </a:solidFill>
              <a:latin typeface="Brandon Grotesque Regular"/>
              <a:cs typeface="Brandon Grotesque Regular"/>
            </a:endParaRPr>
          </a:p>
          <a:p>
            <a:pPr marL="355600" marR="1878330" indent="-342900">
              <a:lnSpc>
                <a:spcPct val="114999"/>
              </a:lnSpc>
              <a:buFont typeface="Arial" panose="020B0604020202020204" pitchFamily="34" charset="0"/>
              <a:buChar char="•"/>
            </a:pPr>
            <a:r>
              <a:rPr sz="2000" spc="50" dirty="0">
                <a:solidFill>
                  <a:srgbClr val="6AA2CE"/>
                </a:solidFill>
                <a:latin typeface="Brandon Grotesque Regular"/>
                <a:cs typeface="Brandon Grotesque Regular"/>
              </a:rPr>
              <a:t>Valentine’s</a:t>
            </a:r>
            <a:r>
              <a:rPr sz="2000" spc="215" dirty="0">
                <a:solidFill>
                  <a:srgbClr val="6AA2CE"/>
                </a:solidFill>
                <a:latin typeface="Brandon Grotesque Regular"/>
                <a:cs typeface="Brandon Grotesque Regular"/>
              </a:rPr>
              <a:t> </a:t>
            </a:r>
            <a:r>
              <a:rPr sz="2000" dirty="0">
                <a:solidFill>
                  <a:srgbClr val="6AA2CE"/>
                </a:solidFill>
                <a:latin typeface="Brandon Grotesque Regular"/>
                <a:cs typeface="Brandon Grotesque Regular"/>
              </a:rPr>
              <a:t>Day:</a:t>
            </a:r>
            <a:r>
              <a:rPr sz="2000" spc="215" dirty="0">
                <a:solidFill>
                  <a:srgbClr val="6AA2CE"/>
                </a:solidFill>
                <a:latin typeface="Brandon Grotesque Regular"/>
                <a:cs typeface="Brandon Grotesque Regular"/>
              </a:rPr>
              <a:t> </a:t>
            </a:r>
            <a:r>
              <a:rPr sz="2000" spc="50" dirty="0">
                <a:solidFill>
                  <a:srgbClr val="6AA2CE"/>
                </a:solidFill>
                <a:latin typeface="Brandon Grotesque Regular"/>
                <a:cs typeface="Brandon Grotesque Regular"/>
              </a:rPr>
              <a:t>14</a:t>
            </a:r>
            <a:r>
              <a:rPr lang="en-US" sz="2000" spc="50" baseline="30000" dirty="0">
                <a:solidFill>
                  <a:srgbClr val="6AA2CE"/>
                </a:solidFill>
                <a:latin typeface="Brandon Grotesque Regular"/>
                <a:cs typeface="Brandon Grotesque Regular"/>
              </a:rPr>
              <a:t>th</a:t>
            </a:r>
            <a:r>
              <a:rPr lang="en-US" sz="2000" spc="50" dirty="0">
                <a:solidFill>
                  <a:srgbClr val="6AA2CE"/>
                </a:solidFill>
                <a:latin typeface="Brandon Grotesque Regular"/>
                <a:cs typeface="Brandon Grotesque Regular"/>
              </a:rPr>
              <a:t> </a:t>
            </a:r>
            <a:r>
              <a:rPr sz="2000" spc="60" dirty="0">
                <a:solidFill>
                  <a:srgbClr val="6AA2CE"/>
                </a:solidFill>
                <a:latin typeface="Brandon Grotesque Regular"/>
                <a:cs typeface="Brandon Grotesque Regular"/>
              </a:rPr>
              <a:t>February</a:t>
            </a:r>
            <a:r>
              <a:rPr lang="en-US" sz="2000" spc="60" dirty="0">
                <a:solidFill>
                  <a:srgbClr val="6AA2CE"/>
                </a:solidFill>
                <a:latin typeface="Brandon Grotesque Regular"/>
                <a:cs typeface="Brandon Grotesque Regular"/>
              </a:rPr>
              <a:t> 2026</a:t>
            </a:r>
            <a:endParaRPr lang="en-GB" sz="2000" spc="55" dirty="0">
              <a:solidFill>
                <a:srgbClr val="6AA2CE"/>
              </a:solidFill>
              <a:latin typeface="Brandon Grotesque Regular"/>
              <a:cs typeface="Brandon Grotesque Regular"/>
            </a:endParaRPr>
          </a:p>
          <a:p>
            <a:pPr marL="355600" marR="1878330" indent="-342900">
              <a:lnSpc>
                <a:spcPct val="114999"/>
              </a:lnSpc>
              <a:buFont typeface="Arial" panose="020B0604020202020204" pitchFamily="34" charset="0"/>
              <a:buChar char="•"/>
            </a:pPr>
            <a:r>
              <a:rPr lang="en-GB" sz="2000" spc="65" dirty="0">
                <a:solidFill>
                  <a:srgbClr val="6AA2CE"/>
                </a:solidFill>
                <a:latin typeface="Brandon Grotesque Regular"/>
                <a:cs typeface="Brandon Grotesque Regular"/>
              </a:rPr>
              <a:t>Mother’s</a:t>
            </a:r>
            <a:r>
              <a:rPr lang="en-GB" sz="2000" spc="204" dirty="0">
                <a:solidFill>
                  <a:srgbClr val="6AA2CE"/>
                </a:solidFill>
                <a:latin typeface="Brandon Grotesque Regular"/>
                <a:cs typeface="Brandon Grotesque Regular"/>
              </a:rPr>
              <a:t> </a:t>
            </a:r>
            <a:r>
              <a:rPr lang="en-GB" sz="2000" dirty="0">
                <a:solidFill>
                  <a:srgbClr val="6AA2CE"/>
                </a:solidFill>
                <a:latin typeface="Brandon Grotesque Regular"/>
                <a:cs typeface="Brandon Grotesque Regular"/>
              </a:rPr>
              <a:t>Day:</a:t>
            </a:r>
            <a:r>
              <a:rPr lang="en-GB" sz="2000" spc="210" dirty="0">
                <a:solidFill>
                  <a:srgbClr val="6AA2CE"/>
                </a:solidFill>
                <a:latin typeface="Brandon Grotesque Regular"/>
                <a:cs typeface="Brandon Grotesque Regular"/>
              </a:rPr>
              <a:t> </a:t>
            </a:r>
            <a:r>
              <a:rPr lang="en-GB" sz="2000" spc="55" dirty="0">
                <a:solidFill>
                  <a:srgbClr val="6AA2CE"/>
                </a:solidFill>
                <a:latin typeface="Brandon Grotesque Regular"/>
                <a:cs typeface="Brandon Grotesque Regular"/>
              </a:rPr>
              <a:t>15</a:t>
            </a:r>
            <a:r>
              <a:rPr lang="en-GB" sz="2000" spc="55" baseline="30000" dirty="0">
                <a:solidFill>
                  <a:srgbClr val="6AA2CE"/>
                </a:solidFill>
                <a:latin typeface="Brandon Grotesque Regular"/>
                <a:cs typeface="Brandon Grotesque Regular"/>
              </a:rPr>
              <a:t>th</a:t>
            </a:r>
            <a:r>
              <a:rPr lang="en-GB" sz="2000" spc="210" dirty="0">
                <a:solidFill>
                  <a:srgbClr val="6AA2CE"/>
                </a:solidFill>
                <a:latin typeface="Brandon Grotesque Regular"/>
                <a:cs typeface="Brandon Grotesque Regular"/>
              </a:rPr>
              <a:t> </a:t>
            </a:r>
            <a:r>
              <a:rPr lang="en-GB" sz="2000" spc="50" dirty="0">
                <a:solidFill>
                  <a:srgbClr val="6AA2CE"/>
                </a:solidFill>
                <a:latin typeface="Brandon Grotesque Regular"/>
                <a:cs typeface="Brandon Grotesque Regular"/>
              </a:rPr>
              <a:t>March</a:t>
            </a:r>
            <a:r>
              <a:rPr lang="en-GB" sz="2000" spc="210" dirty="0">
                <a:solidFill>
                  <a:srgbClr val="6AA2CE"/>
                </a:solidFill>
                <a:latin typeface="Brandon Grotesque Regular"/>
                <a:cs typeface="Brandon Grotesque Regular"/>
              </a:rPr>
              <a:t> </a:t>
            </a:r>
            <a:r>
              <a:rPr lang="en-GB" sz="2000" spc="55" dirty="0">
                <a:solidFill>
                  <a:srgbClr val="6AA2CE"/>
                </a:solidFill>
                <a:latin typeface="Brandon Grotesque Regular"/>
                <a:cs typeface="Brandon Grotesque Regular"/>
              </a:rPr>
              <a:t>2026</a:t>
            </a:r>
            <a:endParaRPr lang="en-GB" sz="2000" dirty="0">
              <a:latin typeface="Brandon Grotesque Regular"/>
              <a:cs typeface="Brandon Grotesque Regular"/>
            </a:endParaRPr>
          </a:p>
          <a:p>
            <a:pPr marL="355600" marR="1878330" indent="-342900">
              <a:lnSpc>
                <a:spcPct val="114999"/>
              </a:lnSpc>
              <a:buFont typeface="Arial" panose="020B0604020202020204" pitchFamily="34" charset="0"/>
              <a:buChar char="•"/>
            </a:pPr>
            <a:r>
              <a:rPr sz="2000" spc="60" dirty="0">
                <a:solidFill>
                  <a:srgbClr val="6AA2CE"/>
                </a:solidFill>
                <a:latin typeface="Brandon Grotesque Regular"/>
                <a:cs typeface="Brandon Grotesque Regular"/>
              </a:rPr>
              <a:t>Easter:</a:t>
            </a:r>
            <a:r>
              <a:rPr sz="2000" spc="175" dirty="0">
                <a:solidFill>
                  <a:srgbClr val="6AA2CE"/>
                </a:solidFill>
                <a:latin typeface="Brandon Grotesque Regular"/>
                <a:cs typeface="Brandon Grotesque Regular"/>
              </a:rPr>
              <a:t> </a:t>
            </a:r>
            <a:r>
              <a:rPr lang="en-US" sz="2000" spc="55" dirty="0">
                <a:solidFill>
                  <a:srgbClr val="6AA2CE"/>
                </a:solidFill>
                <a:latin typeface="Brandon Grotesque Regular"/>
                <a:cs typeface="Brandon Grotesque Regular"/>
              </a:rPr>
              <a:t>5</a:t>
            </a:r>
            <a:r>
              <a:rPr lang="en-US" sz="2000" spc="55" baseline="30000" dirty="0">
                <a:solidFill>
                  <a:srgbClr val="6AA2CE"/>
                </a:solidFill>
                <a:latin typeface="Brandon Grotesque Regular"/>
                <a:cs typeface="Brandon Grotesque Regular"/>
              </a:rPr>
              <a:t>th</a:t>
            </a:r>
            <a:r>
              <a:rPr sz="2000" spc="180" dirty="0">
                <a:solidFill>
                  <a:srgbClr val="6AA2CE"/>
                </a:solidFill>
                <a:latin typeface="Brandon Grotesque Regular"/>
                <a:cs typeface="Brandon Grotesque Regular"/>
              </a:rPr>
              <a:t> </a:t>
            </a:r>
            <a:r>
              <a:rPr sz="2000" spc="70" dirty="0">
                <a:solidFill>
                  <a:srgbClr val="6AA2CE"/>
                </a:solidFill>
                <a:latin typeface="Brandon Grotesque Regular"/>
                <a:cs typeface="Brandon Grotesque Regular"/>
              </a:rPr>
              <a:t>April</a:t>
            </a:r>
            <a:r>
              <a:rPr lang="en-US" sz="2000" spc="70" dirty="0">
                <a:solidFill>
                  <a:srgbClr val="6AA2CE"/>
                </a:solidFill>
                <a:latin typeface="Brandon Grotesque Regular"/>
                <a:cs typeface="Brandon Grotesque Regular"/>
              </a:rPr>
              <a:t> 2026</a:t>
            </a:r>
            <a:endParaRPr lang="en-US" sz="2000" dirty="0">
              <a:latin typeface="Brandon Grotesque Regular"/>
              <a:cs typeface="Brandon Grotesque Regular"/>
            </a:endParaRPr>
          </a:p>
          <a:p>
            <a:pPr marL="355600" marR="1878330" indent="-342900">
              <a:lnSpc>
                <a:spcPct val="114999"/>
              </a:lnSpc>
              <a:buFont typeface="Arial" panose="020B0604020202020204" pitchFamily="34" charset="0"/>
              <a:buChar char="•"/>
            </a:pPr>
            <a:r>
              <a:rPr sz="2000" spc="60" dirty="0">
                <a:solidFill>
                  <a:srgbClr val="6AA2CE"/>
                </a:solidFill>
                <a:latin typeface="Brandon Grotesque Regular"/>
                <a:cs typeface="Brandon Grotesque Regular"/>
              </a:rPr>
              <a:t>Mental</a:t>
            </a:r>
            <a:r>
              <a:rPr sz="2000" spc="190" dirty="0">
                <a:solidFill>
                  <a:srgbClr val="6AA2CE"/>
                </a:solidFill>
                <a:latin typeface="Brandon Grotesque Regular"/>
                <a:cs typeface="Brandon Grotesque Regular"/>
              </a:rPr>
              <a:t> </a:t>
            </a:r>
            <a:r>
              <a:rPr sz="2000" spc="60" dirty="0">
                <a:solidFill>
                  <a:srgbClr val="6AA2CE"/>
                </a:solidFill>
                <a:latin typeface="Brandon Grotesque Regular"/>
                <a:cs typeface="Brandon Grotesque Regular"/>
              </a:rPr>
              <a:t>Health</a:t>
            </a:r>
            <a:r>
              <a:rPr sz="2000" spc="195" dirty="0">
                <a:solidFill>
                  <a:srgbClr val="6AA2CE"/>
                </a:solidFill>
                <a:latin typeface="Brandon Grotesque Regular"/>
                <a:cs typeface="Brandon Grotesque Regular"/>
              </a:rPr>
              <a:t> </a:t>
            </a:r>
            <a:r>
              <a:rPr sz="2000" spc="65" dirty="0">
                <a:solidFill>
                  <a:srgbClr val="6AA2CE"/>
                </a:solidFill>
                <a:latin typeface="Brandon Grotesque Regular"/>
                <a:cs typeface="Brandon Grotesque Regular"/>
              </a:rPr>
              <a:t>Awareness</a:t>
            </a:r>
            <a:r>
              <a:rPr sz="2000" spc="195" dirty="0">
                <a:solidFill>
                  <a:srgbClr val="6AA2CE"/>
                </a:solidFill>
                <a:latin typeface="Brandon Grotesque Regular"/>
                <a:cs typeface="Brandon Grotesque Regular"/>
              </a:rPr>
              <a:t> </a:t>
            </a:r>
            <a:r>
              <a:rPr sz="2000" spc="60" dirty="0">
                <a:solidFill>
                  <a:srgbClr val="6AA2CE"/>
                </a:solidFill>
                <a:latin typeface="Brandon Grotesque Regular"/>
                <a:cs typeface="Brandon Grotesque Regular"/>
              </a:rPr>
              <a:t>Month:</a:t>
            </a:r>
            <a:r>
              <a:rPr sz="2000" spc="195" dirty="0">
                <a:solidFill>
                  <a:srgbClr val="6AA2CE"/>
                </a:solidFill>
                <a:latin typeface="Brandon Grotesque Regular"/>
                <a:cs typeface="Brandon Grotesque Regular"/>
              </a:rPr>
              <a:t> </a:t>
            </a:r>
            <a:r>
              <a:rPr sz="2000" dirty="0">
                <a:solidFill>
                  <a:srgbClr val="6AA2CE"/>
                </a:solidFill>
                <a:latin typeface="Brandon Grotesque Regular"/>
                <a:cs typeface="Brandon Grotesque Regular"/>
              </a:rPr>
              <a:t>1</a:t>
            </a:r>
            <a:r>
              <a:rPr sz="2000" baseline="30000" dirty="0">
                <a:solidFill>
                  <a:srgbClr val="6AA2CE"/>
                </a:solidFill>
                <a:latin typeface="Brandon Grotesque Regular"/>
                <a:cs typeface="Brandon Grotesque Regular"/>
              </a:rPr>
              <a:t>st</a:t>
            </a:r>
            <a:r>
              <a:rPr sz="2000" spc="195" dirty="0">
                <a:solidFill>
                  <a:srgbClr val="6AA2CE"/>
                </a:solidFill>
                <a:latin typeface="Brandon Grotesque Regular"/>
                <a:cs typeface="Brandon Grotesque Regular"/>
              </a:rPr>
              <a:t> </a:t>
            </a:r>
            <a:r>
              <a:rPr lang="en-GB" sz="2000" dirty="0">
                <a:solidFill>
                  <a:srgbClr val="6AA2CE"/>
                </a:solidFill>
                <a:latin typeface="Brandon Grotesque Regular"/>
                <a:cs typeface="Brandon Grotesque Regular"/>
              </a:rPr>
              <a:t>–</a:t>
            </a:r>
            <a:r>
              <a:rPr sz="2000" spc="190" dirty="0">
                <a:solidFill>
                  <a:srgbClr val="6AA2CE"/>
                </a:solidFill>
                <a:latin typeface="Brandon Grotesque Regular"/>
                <a:cs typeface="Brandon Grotesque Regular"/>
              </a:rPr>
              <a:t> </a:t>
            </a:r>
            <a:r>
              <a:rPr sz="2000" spc="55" dirty="0">
                <a:solidFill>
                  <a:srgbClr val="6AA2CE"/>
                </a:solidFill>
                <a:latin typeface="Brandon Grotesque Regular"/>
                <a:cs typeface="Brandon Grotesque Regular"/>
              </a:rPr>
              <a:t>31</a:t>
            </a:r>
            <a:r>
              <a:rPr lang="en-US" sz="2000" spc="55" baseline="30000" dirty="0">
                <a:solidFill>
                  <a:srgbClr val="6AA2CE"/>
                </a:solidFill>
                <a:latin typeface="Brandon Grotesque Regular"/>
                <a:cs typeface="Brandon Grotesque Regular"/>
              </a:rPr>
              <a:t>st</a:t>
            </a:r>
            <a:r>
              <a:rPr sz="2000" spc="195" dirty="0">
                <a:solidFill>
                  <a:srgbClr val="6AA2CE"/>
                </a:solidFill>
                <a:latin typeface="Brandon Grotesque Regular"/>
                <a:cs typeface="Brandon Grotesque Regular"/>
              </a:rPr>
              <a:t> </a:t>
            </a:r>
            <a:r>
              <a:rPr sz="2000" dirty="0">
                <a:solidFill>
                  <a:srgbClr val="6AA2CE"/>
                </a:solidFill>
                <a:latin typeface="Brandon Grotesque Regular"/>
                <a:cs typeface="Brandon Grotesque Regular"/>
              </a:rPr>
              <a:t>May</a:t>
            </a:r>
            <a:r>
              <a:rPr sz="2000" spc="195" dirty="0">
                <a:solidFill>
                  <a:srgbClr val="6AA2CE"/>
                </a:solidFill>
                <a:latin typeface="Brandon Grotesque Regular"/>
                <a:cs typeface="Brandon Grotesque Regular"/>
              </a:rPr>
              <a:t> </a:t>
            </a:r>
            <a:r>
              <a:rPr sz="2000" spc="35" dirty="0">
                <a:solidFill>
                  <a:srgbClr val="6AA2CE"/>
                </a:solidFill>
                <a:latin typeface="Brandon Grotesque Regular"/>
                <a:cs typeface="Brandon Grotesque Regular"/>
              </a:rPr>
              <a:t>202</a:t>
            </a:r>
            <a:r>
              <a:rPr lang="en-US" sz="2000" spc="35" dirty="0">
                <a:solidFill>
                  <a:srgbClr val="6AA2CE"/>
                </a:solidFill>
                <a:latin typeface="Brandon Grotesque Regular"/>
                <a:cs typeface="Brandon Grotesque Regular"/>
              </a:rPr>
              <a:t>6</a:t>
            </a:r>
            <a:endParaRPr lang="en-GB" sz="2000" spc="35" dirty="0">
              <a:solidFill>
                <a:srgbClr val="6AA2CE"/>
              </a:solidFill>
              <a:latin typeface="Brandon Grotesque Regular"/>
              <a:cs typeface="Brandon Grotesque Regular"/>
            </a:endParaRPr>
          </a:p>
          <a:p>
            <a:pPr marL="355600" marR="5080" indent="-342900">
              <a:lnSpc>
                <a:spcPct val="114999"/>
              </a:lnSpc>
              <a:buFont typeface="Arial" panose="020B0604020202020204" pitchFamily="34" charset="0"/>
              <a:buChar char="•"/>
            </a:pPr>
            <a:r>
              <a:rPr sz="2000" spc="60" dirty="0">
                <a:solidFill>
                  <a:srgbClr val="6AA2CE"/>
                </a:solidFill>
                <a:latin typeface="Brandon Grotesque Regular"/>
                <a:cs typeface="Brandon Grotesque Regular"/>
              </a:rPr>
              <a:t>National</a:t>
            </a:r>
            <a:r>
              <a:rPr sz="2000" spc="210" dirty="0">
                <a:solidFill>
                  <a:srgbClr val="6AA2CE"/>
                </a:solidFill>
                <a:latin typeface="Brandon Grotesque Regular"/>
                <a:cs typeface="Brandon Grotesque Regular"/>
              </a:rPr>
              <a:t> </a:t>
            </a:r>
            <a:r>
              <a:rPr sz="2000" spc="65" dirty="0">
                <a:solidFill>
                  <a:srgbClr val="6AA2CE"/>
                </a:solidFill>
                <a:latin typeface="Brandon Grotesque Regular"/>
                <a:cs typeface="Brandon Grotesque Regular"/>
              </a:rPr>
              <a:t>Stationery</a:t>
            </a:r>
            <a:r>
              <a:rPr sz="2000" spc="210" dirty="0">
                <a:solidFill>
                  <a:srgbClr val="6AA2CE"/>
                </a:solidFill>
                <a:latin typeface="Brandon Grotesque Regular"/>
                <a:cs typeface="Brandon Grotesque Regular"/>
              </a:rPr>
              <a:t> </a:t>
            </a:r>
            <a:r>
              <a:rPr sz="2000" dirty="0">
                <a:solidFill>
                  <a:srgbClr val="6AA2CE"/>
                </a:solidFill>
                <a:latin typeface="Brandon Grotesque Regular"/>
                <a:cs typeface="Brandon Grotesque Regular"/>
              </a:rPr>
              <a:t>Week:</a:t>
            </a:r>
            <a:r>
              <a:rPr sz="2000" spc="210" dirty="0">
                <a:solidFill>
                  <a:srgbClr val="6AA2CE"/>
                </a:solidFill>
                <a:latin typeface="Brandon Grotesque Regular"/>
                <a:cs typeface="Brandon Grotesque Regular"/>
              </a:rPr>
              <a:t> </a:t>
            </a:r>
            <a:r>
              <a:rPr sz="2000" spc="60" dirty="0">
                <a:solidFill>
                  <a:srgbClr val="6AA2CE"/>
                </a:solidFill>
                <a:latin typeface="Brandon Grotesque Regular"/>
                <a:cs typeface="Brandon Grotesque Regular"/>
              </a:rPr>
              <a:t>1</a:t>
            </a:r>
            <a:r>
              <a:rPr lang="en-US" sz="2000" spc="60" dirty="0">
                <a:solidFill>
                  <a:srgbClr val="6AA2CE"/>
                </a:solidFill>
                <a:latin typeface="Brandon Grotesque Regular"/>
                <a:cs typeface="Brandon Grotesque Regular"/>
              </a:rPr>
              <a:t>1</a:t>
            </a:r>
            <a:r>
              <a:rPr lang="en-US" sz="2000" spc="60" baseline="30000" dirty="0">
                <a:solidFill>
                  <a:srgbClr val="6AA2CE"/>
                </a:solidFill>
                <a:latin typeface="Brandon Grotesque Regular"/>
                <a:cs typeface="Brandon Grotesque Regular"/>
              </a:rPr>
              <a:t>th</a:t>
            </a:r>
            <a:r>
              <a:rPr sz="2000" spc="210" dirty="0">
                <a:solidFill>
                  <a:srgbClr val="6AA2CE"/>
                </a:solidFill>
                <a:latin typeface="Brandon Grotesque Regular"/>
                <a:cs typeface="Brandon Grotesque Regular"/>
              </a:rPr>
              <a:t> </a:t>
            </a:r>
            <a:r>
              <a:rPr lang="en-GB" sz="2000" dirty="0">
                <a:solidFill>
                  <a:srgbClr val="6AA2CE"/>
                </a:solidFill>
                <a:latin typeface="Brandon Grotesque Regular"/>
                <a:cs typeface="Brandon Grotesque Regular"/>
              </a:rPr>
              <a:t>–</a:t>
            </a:r>
            <a:r>
              <a:rPr sz="2000" spc="215" dirty="0">
                <a:solidFill>
                  <a:srgbClr val="6AA2CE"/>
                </a:solidFill>
                <a:latin typeface="Brandon Grotesque Regular"/>
                <a:cs typeface="Brandon Grotesque Regular"/>
              </a:rPr>
              <a:t> </a:t>
            </a:r>
            <a:r>
              <a:rPr sz="2000" spc="60" dirty="0">
                <a:solidFill>
                  <a:srgbClr val="6AA2CE"/>
                </a:solidFill>
                <a:latin typeface="Brandon Grotesque Regular"/>
                <a:cs typeface="Brandon Grotesque Regular"/>
              </a:rPr>
              <a:t>1</a:t>
            </a:r>
            <a:r>
              <a:rPr lang="en-US" sz="2000" spc="60" dirty="0">
                <a:solidFill>
                  <a:srgbClr val="6AA2CE"/>
                </a:solidFill>
                <a:latin typeface="Brandon Grotesque Regular"/>
                <a:cs typeface="Brandon Grotesque Regular"/>
              </a:rPr>
              <a:t>7</a:t>
            </a:r>
            <a:r>
              <a:rPr lang="en-US" sz="2000" spc="60" baseline="30000" dirty="0">
                <a:solidFill>
                  <a:srgbClr val="6AA2CE"/>
                </a:solidFill>
                <a:latin typeface="Brandon Grotesque Regular"/>
                <a:cs typeface="Brandon Grotesque Regular"/>
              </a:rPr>
              <a:t>th</a:t>
            </a:r>
            <a:r>
              <a:rPr sz="2000" spc="210" dirty="0">
                <a:solidFill>
                  <a:srgbClr val="6AA2CE"/>
                </a:solidFill>
                <a:latin typeface="Brandon Grotesque Regular"/>
                <a:cs typeface="Brandon Grotesque Regular"/>
              </a:rPr>
              <a:t> </a:t>
            </a:r>
            <a:r>
              <a:rPr sz="2000" dirty="0">
                <a:solidFill>
                  <a:srgbClr val="6AA2CE"/>
                </a:solidFill>
                <a:latin typeface="Brandon Grotesque Regular"/>
                <a:cs typeface="Brandon Grotesque Regular"/>
              </a:rPr>
              <a:t>May</a:t>
            </a:r>
            <a:r>
              <a:rPr sz="2000" spc="210" dirty="0">
                <a:solidFill>
                  <a:srgbClr val="6AA2CE"/>
                </a:solidFill>
                <a:latin typeface="Brandon Grotesque Regular"/>
                <a:cs typeface="Brandon Grotesque Regular"/>
              </a:rPr>
              <a:t> </a:t>
            </a:r>
            <a:r>
              <a:rPr sz="2000" spc="55" dirty="0">
                <a:solidFill>
                  <a:srgbClr val="6AA2CE"/>
                </a:solidFill>
                <a:latin typeface="Brandon Grotesque Regular"/>
                <a:cs typeface="Brandon Grotesque Regular"/>
              </a:rPr>
              <a:t>202</a:t>
            </a:r>
            <a:r>
              <a:rPr lang="en-US" sz="2000" spc="55" dirty="0">
                <a:solidFill>
                  <a:srgbClr val="6AA2CE"/>
                </a:solidFill>
                <a:latin typeface="Brandon Grotesque Regular"/>
                <a:cs typeface="Brandon Grotesque Regular"/>
              </a:rPr>
              <a:t>6</a:t>
            </a:r>
            <a:endParaRPr sz="2000" dirty="0">
              <a:latin typeface="Brandon Grotesque Regular"/>
              <a:cs typeface="Brandon Grotesque Regular"/>
            </a:endParaRPr>
          </a:p>
          <a:p>
            <a:pPr marL="355600" marR="2397125" indent="-342900">
              <a:lnSpc>
                <a:spcPct val="114999"/>
              </a:lnSpc>
              <a:buFont typeface="Arial" panose="020B0604020202020204" pitchFamily="34" charset="0"/>
              <a:buChar char="•"/>
            </a:pPr>
            <a:r>
              <a:rPr sz="2000" spc="55" dirty="0">
                <a:solidFill>
                  <a:srgbClr val="6AA2CE"/>
                </a:solidFill>
                <a:latin typeface="Brandon Grotesque Regular"/>
                <a:cs typeface="Brandon Grotesque Regular"/>
              </a:rPr>
              <a:t>Father’s</a:t>
            </a:r>
            <a:r>
              <a:rPr sz="2000" spc="215" dirty="0">
                <a:solidFill>
                  <a:srgbClr val="6AA2CE"/>
                </a:solidFill>
                <a:latin typeface="Brandon Grotesque Regular"/>
                <a:cs typeface="Brandon Grotesque Regular"/>
              </a:rPr>
              <a:t> </a:t>
            </a:r>
            <a:r>
              <a:rPr sz="2000" dirty="0">
                <a:solidFill>
                  <a:srgbClr val="6AA2CE"/>
                </a:solidFill>
                <a:latin typeface="Brandon Grotesque Regular"/>
                <a:cs typeface="Brandon Grotesque Regular"/>
              </a:rPr>
              <a:t>Day:</a:t>
            </a:r>
            <a:r>
              <a:rPr sz="2000" spc="215" dirty="0">
                <a:solidFill>
                  <a:srgbClr val="6AA2CE"/>
                </a:solidFill>
                <a:latin typeface="Brandon Grotesque Regular"/>
                <a:cs typeface="Brandon Grotesque Regular"/>
              </a:rPr>
              <a:t> </a:t>
            </a:r>
            <a:r>
              <a:rPr lang="en-US" sz="2000" spc="215" dirty="0">
                <a:solidFill>
                  <a:srgbClr val="6AA2CE"/>
                </a:solidFill>
                <a:latin typeface="Brandon Grotesque Regular"/>
                <a:cs typeface="Brandon Grotesque Regular"/>
              </a:rPr>
              <a:t>21</a:t>
            </a:r>
            <a:r>
              <a:rPr lang="en-US" sz="2000" spc="215" baseline="30000" dirty="0">
                <a:solidFill>
                  <a:srgbClr val="6AA2CE"/>
                </a:solidFill>
                <a:latin typeface="Brandon Grotesque Regular"/>
                <a:cs typeface="Brandon Grotesque Regular"/>
              </a:rPr>
              <a:t>st</a:t>
            </a:r>
            <a:r>
              <a:rPr lang="en-US" sz="2000" spc="215" dirty="0">
                <a:solidFill>
                  <a:srgbClr val="6AA2CE"/>
                </a:solidFill>
                <a:latin typeface="Brandon Grotesque Regular"/>
                <a:cs typeface="Brandon Grotesque Regular"/>
              </a:rPr>
              <a:t> </a:t>
            </a:r>
            <a:r>
              <a:rPr sz="2000" spc="50" dirty="0">
                <a:solidFill>
                  <a:srgbClr val="6AA2CE"/>
                </a:solidFill>
                <a:latin typeface="Brandon Grotesque Regular"/>
                <a:cs typeface="Brandon Grotesque Regular"/>
              </a:rPr>
              <a:t>June</a:t>
            </a:r>
            <a:r>
              <a:rPr lang="en-GB" sz="2000" spc="50" dirty="0">
                <a:solidFill>
                  <a:srgbClr val="6AA2CE"/>
                </a:solidFill>
                <a:latin typeface="Brandon Grotesque Regular"/>
                <a:cs typeface="Brandon Grotesque Regular"/>
              </a:rPr>
              <a:t> </a:t>
            </a:r>
            <a:r>
              <a:rPr sz="2000" spc="55" dirty="0">
                <a:solidFill>
                  <a:srgbClr val="6AA2CE"/>
                </a:solidFill>
                <a:latin typeface="Brandon Grotesque Regular"/>
                <a:cs typeface="Brandon Grotesque Regular"/>
              </a:rPr>
              <a:t>202</a:t>
            </a:r>
            <a:r>
              <a:rPr lang="en-US" sz="2000" spc="55" dirty="0">
                <a:solidFill>
                  <a:srgbClr val="6AA2CE"/>
                </a:solidFill>
                <a:latin typeface="Brandon Grotesque Regular"/>
                <a:cs typeface="Brandon Grotesque Regular"/>
              </a:rPr>
              <a:t>6</a:t>
            </a:r>
            <a:endParaRPr lang="en-GB" sz="2000" spc="55" dirty="0">
              <a:solidFill>
                <a:srgbClr val="6AA2CE"/>
              </a:solidFill>
              <a:latin typeface="Brandon Grotesque Regular"/>
              <a:cs typeface="Brandon Grotesque Regular"/>
            </a:endParaRPr>
          </a:p>
          <a:p>
            <a:pPr marL="12700" marR="2397125">
              <a:lnSpc>
                <a:spcPct val="114999"/>
              </a:lnSpc>
            </a:pPr>
            <a:endParaRPr sz="2000" dirty="0">
              <a:latin typeface="Brandon Grotesque Regular"/>
              <a:cs typeface="Brandon Grotesque Regular"/>
            </a:endParaRPr>
          </a:p>
        </p:txBody>
      </p:sp>
      <p:sp>
        <p:nvSpPr>
          <p:cNvPr id="3" name="object 3"/>
          <p:cNvSpPr txBox="1">
            <a:spLocks noGrp="1"/>
          </p:cNvSpPr>
          <p:nvPr>
            <p:ph type="title"/>
          </p:nvPr>
        </p:nvSpPr>
        <p:spPr>
          <a:xfrm>
            <a:off x="1445300" y="1038225"/>
            <a:ext cx="4156710" cy="375920"/>
          </a:xfrm>
          <a:prstGeom prst="rect">
            <a:avLst/>
          </a:prstGeom>
        </p:spPr>
        <p:txBody>
          <a:bodyPr vert="horz" wrap="square" lIns="0" tIns="12700" rIns="0" bIns="0" rtlCol="0">
            <a:spAutoFit/>
          </a:bodyPr>
          <a:lstStyle/>
          <a:p>
            <a:pPr marL="12700">
              <a:lnSpc>
                <a:spcPct val="100000"/>
              </a:lnSpc>
              <a:spcBef>
                <a:spcPts val="100"/>
              </a:spcBef>
            </a:pPr>
            <a:r>
              <a:rPr spc="70" dirty="0"/>
              <a:t>Calendar</a:t>
            </a:r>
            <a:r>
              <a:rPr spc="185" dirty="0"/>
              <a:t> </a:t>
            </a:r>
            <a:r>
              <a:rPr spc="60" dirty="0"/>
              <a:t>Dates</a:t>
            </a:r>
            <a:r>
              <a:rPr spc="190" dirty="0"/>
              <a:t> </a:t>
            </a:r>
            <a:r>
              <a:rPr spc="60" dirty="0"/>
              <a:t>for</a:t>
            </a:r>
            <a:r>
              <a:rPr spc="190" dirty="0"/>
              <a:t> </a:t>
            </a:r>
            <a:r>
              <a:rPr spc="50" dirty="0"/>
              <a:t>202</a:t>
            </a:r>
            <a:r>
              <a:rPr lang="en-US" spc="50" dirty="0"/>
              <a:t>5</a:t>
            </a:r>
            <a:r>
              <a:rPr spc="190" dirty="0"/>
              <a:t> </a:t>
            </a:r>
            <a:r>
              <a:rPr dirty="0"/>
              <a:t>-</a:t>
            </a:r>
            <a:r>
              <a:rPr spc="190" dirty="0"/>
              <a:t> </a:t>
            </a:r>
            <a:r>
              <a:rPr spc="50" dirty="0"/>
              <a:t>202</a:t>
            </a:r>
            <a:r>
              <a:rPr lang="en-US" spc="50" dirty="0"/>
              <a:t>6</a:t>
            </a:r>
            <a:endParaRPr spc="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A7193-9655-F392-38C1-2D21FA79DD80}"/>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17BAA90-661A-B5B8-8F4F-5AE2473C916D}"/>
              </a:ext>
            </a:extLst>
          </p:cNvPr>
          <p:cNvSpPr txBox="1"/>
          <p:nvPr/>
        </p:nvSpPr>
        <p:spPr>
          <a:xfrm>
            <a:off x="1231900" y="1724025"/>
            <a:ext cx="8458200" cy="4961615"/>
          </a:xfrm>
          <a:prstGeom prst="rect">
            <a:avLst/>
          </a:prstGeom>
        </p:spPr>
        <p:txBody>
          <a:bodyPr vert="horz" wrap="square" lIns="0" tIns="12700" rIns="0" bIns="0" rtlCol="0">
            <a:spAutoFit/>
          </a:bodyPr>
          <a:lstStyle/>
          <a:p>
            <a:pPr marL="355600" marR="1846580" indent="-342900">
              <a:lnSpc>
                <a:spcPct val="114999"/>
              </a:lnSpc>
              <a:buFont typeface="Arial" panose="020B0604020202020204" pitchFamily="34" charset="0"/>
              <a:buChar char="•"/>
            </a:pPr>
            <a:r>
              <a:rPr lang="en-GB" sz="2000" spc="50" dirty="0">
                <a:solidFill>
                  <a:srgbClr val="6AA2CE"/>
                </a:solidFill>
                <a:latin typeface="Brandon Grotesque Regular"/>
                <a:cs typeface="Brandon Grotesque Regular"/>
              </a:rPr>
              <a:t>Birthday</a:t>
            </a:r>
          </a:p>
          <a:p>
            <a:pPr marL="355600" marR="1846580" indent="-342900">
              <a:lnSpc>
                <a:spcPct val="114999"/>
              </a:lnSpc>
              <a:buFont typeface="Arial" panose="020B0604020202020204" pitchFamily="34" charset="0"/>
              <a:buChar char="•"/>
            </a:pPr>
            <a:r>
              <a:rPr lang="en-GB" sz="2000" spc="70" dirty="0">
                <a:solidFill>
                  <a:srgbClr val="6AA2CE"/>
                </a:solidFill>
                <a:latin typeface="Brandon Grotesque Regular"/>
                <a:cs typeface="Brandon Grotesque Regular"/>
              </a:rPr>
              <a:t>Just Because</a:t>
            </a:r>
          </a:p>
          <a:p>
            <a:pPr marL="355600" marR="1878330" indent="-342900">
              <a:lnSpc>
                <a:spcPct val="114999"/>
              </a:lnSpc>
              <a:buFont typeface="Arial" panose="020B0604020202020204" pitchFamily="34" charset="0"/>
              <a:buChar char="•"/>
            </a:pPr>
            <a:r>
              <a:rPr lang="en-GB" sz="2000" spc="60" dirty="0">
                <a:solidFill>
                  <a:srgbClr val="6AA2CE"/>
                </a:solidFill>
                <a:latin typeface="Brandon Grotesque Regular"/>
                <a:cs typeface="Brandon Grotesque Regular"/>
              </a:rPr>
              <a:t>Thinking of You</a:t>
            </a:r>
          </a:p>
          <a:p>
            <a:pPr marL="355600" marR="1878330" indent="-342900">
              <a:lnSpc>
                <a:spcPct val="114999"/>
              </a:lnSpc>
              <a:buFont typeface="Arial" panose="020B0604020202020204" pitchFamily="34" charset="0"/>
              <a:buChar char="•"/>
            </a:pPr>
            <a:r>
              <a:rPr lang="en-GB" sz="2000" spc="50" dirty="0">
                <a:solidFill>
                  <a:srgbClr val="6AA2CE"/>
                </a:solidFill>
                <a:latin typeface="Brandon Grotesque Regular"/>
                <a:cs typeface="Brandon Grotesque Regular"/>
              </a:rPr>
              <a:t>Mother’s Day</a:t>
            </a:r>
          </a:p>
          <a:p>
            <a:pPr marL="355600" marR="1878330" indent="-342900">
              <a:lnSpc>
                <a:spcPct val="114999"/>
              </a:lnSpc>
              <a:buFont typeface="Arial" panose="020B0604020202020204" pitchFamily="34" charset="0"/>
              <a:buChar char="•"/>
            </a:pPr>
            <a:r>
              <a:rPr lang="en-GB" sz="2000" spc="50" dirty="0">
                <a:solidFill>
                  <a:srgbClr val="6AA2CE"/>
                </a:solidFill>
                <a:latin typeface="Brandon Grotesque Regular"/>
                <a:cs typeface="Brandon Grotesque Regular"/>
              </a:rPr>
              <a:t>Father’s Day</a:t>
            </a:r>
          </a:p>
          <a:p>
            <a:pPr marL="355600" marR="1878330" indent="-342900">
              <a:lnSpc>
                <a:spcPct val="114999"/>
              </a:lnSpc>
              <a:buFont typeface="Arial" panose="020B0604020202020204" pitchFamily="34" charset="0"/>
              <a:buChar char="•"/>
            </a:pPr>
            <a:r>
              <a:rPr lang="en-GB" sz="2000" spc="60" dirty="0">
                <a:solidFill>
                  <a:srgbClr val="6AA2CE"/>
                </a:solidFill>
                <a:latin typeface="Brandon Grotesque Regular"/>
                <a:cs typeface="Brandon Grotesque Regular"/>
              </a:rPr>
              <a:t>Get Well Soon</a:t>
            </a:r>
          </a:p>
          <a:p>
            <a:pPr marL="355600" indent="-342900">
              <a:lnSpc>
                <a:spcPct val="100000"/>
              </a:lnSpc>
              <a:spcBef>
                <a:spcPts val="360"/>
              </a:spcBef>
              <a:buFont typeface="Arial" panose="020B0604020202020204" pitchFamily="34" charset="0"/>
              <a:buChar char="•"/>
            </a:pPr>
            <a:r>
              <a:rPr lang="en-GB" sz="2000" spc="65" dirty="0">
                <a:solidFill>
                  <a:srgbClr val="6AA2CE"/>
                </a:solidFill>
                <a:latin typeface="Brandon Grotesque Regular"/>
                <a:cs typeface="Brandon Grotesque Regular"/>
              </a:rPr>
              <a:t>Thank You</a:t>
            </a:r>
          </a:p>
          <a:p>
            <a:pPr marL="355600" marR="5080" indent="-342900">
              <a:lnSpc>
                <a:spcPct val="114999"/>
              </a:lnSpc>
              <a:buFont typeface="Arial" panose="020B0604020202020204" pitchFamily="34" charset="0"/>
              <a:buChar char="•"/>
            </a:pPr>
            <a:r>
              <a:rPr lang="en-GB" sz="2000" spc="60" dirty="0">
                <a:solidFill>
                  <a:srgbClr val="6AA2CE"/>
                </a:solidFill>
                <a:latin typeface="Brandon Grotesque Regular"/>
                <a:cs typeface="Brandon Grotesque Regular"/>
              </a:rPr>
              <a:t>Good Luck</a:t>
            </a:r>
          </a:p>
          <a:p>
            <a:pPr marL="355600" marR="5080" indent="-342900">
              <a:lnSpc>
                <a:spcPct val="114999"/>
              </a:lnSpc>
              <a:buFont typeface="Arial" panose="020B0604020202020204" pitchFamily="34" charset="0"/>
              <a:buChar char="•"/>
            </a:pPr>
            <a:r>
              <a:rPr lang="en-GB" sz="2000" spc="60" dirty="0">
                <a:solidFill>
                  <a:srgbClr val="6AA2CE"/>
                </a:solidFill>
                <a:latin typeface="Brandon Grotesque Regular"/>
                <a:cs typeface="Brandon Grotesque Regular"/>
              </a:rPr>
              <a:t>Congratulations</a:t>
            </a:r>
          </a:p>
          <a:p>
            <a:pPr marL="355600" marR="5080" indent="-342900">
              <a:lnSpc>
                <a:spcPct val="114999"/>
              </a:lnSpc>
              <a:buFont typeface="Arial" panose="020B0604020202020204" pitchFamily="34" charset="0"/>
              <a:buChar char="•"/>
            </a:pPr>
            <a:r>
              <a:rPr lang="en-GB" sz="2000" spc="60" dirty="0">
                <a:solidFill>
                  <a:srgbClr val="6AA2CE"/>
                </a:solidFill>
                <a:latin typeface="Brandon Grotesque Regular"/>
                <a:cs typeface="Brandon Grotesque Regular"/>
              </a:rPr>
              <a:t>Well Done</a:t>
            </a:r>
            <a:endParaRPr lang="en-GB" sz="2000" dirty="0">
              <a:latin typeface="Brandon Grotesque Regular"/>
              <a:cs typeface="Brandon Grotesque Regular"/>
            </a:endParaRPr>
          </a:p>
          <a:p>
            <a:pPr marL="355600" marR="2397125" indent="-342900">
              <a:lnSpc>
                <a:spcPct val="114999"/>
              </a:lnSpc>
              <a:buFont typeface="Arial" panose="020B0604020202020204" pitchFamily="34" charset="0"/>
              <a:buChar char="•"/>
            </a:pPr>
            <a:r>
              <a:rPr lang="en-GB" sz="2000" spc="65" dirty="0">
                <a:solidFill>
                  <a:srgbClr val="6AA2CE"/>
                </a:solidFill>
                <a:latin typeface="Brandon Grotesque Regular"/>
                <a:cs typeface="Brandon Grotesque Regular"/>
              </a:rPr>
              <a:t>Thank You Teacher</a:t>
            </a:r>
          </a:p>
          <a:p>
            <a:pPr marL="355600" marR="2397125" indent="-342900">
              <a:lnSpc>
                <a:spcPct val="114999"/>
              </a:lnSpc>
              <a:buFont typeface="Arial" panose="020B0604020202020204" pitchFamily="34" charset="0"/>
              <a:buChar char="•"/>
            </a:pPr>
            <a:r>
              <a:rPr lang="en-GB" sz="2000" spc="65" dirty="0">
                <a:solidFill>
                  <a:srgbClr val="6AA2CE"/>
                </a:solidFill>
                <a:latin typeface="Brandon Grotesque Regular"/>
                <a:cs typeface="Brandon Grotesque Regular"/>
              </a:rPr>
              <a:t>Leaving School</a:t>
            </a:r>
          </a:p>
          <a:p>
            <a:pPr marL="355600" marR="2397125" indent="-342900">
              <a:lnSpc>
                <a:spcPct val="114999"/>
              </a:lnSpc>
              <a:buFont typeface="Arial" panose="020B0604020202020204" pitchFamily="34" charset="0"/>
              <a:buChar char="•"/>
            </a:pPr>
            <a:r>
              <a:rPr lang="en-GB" sz="2000" spc="65" dirty="0">
                <a:solidFill>
                  <a:srgbClr val="6AA2CE"/>
                </a:solidFill>
                <a:latin typeface="Brandon Grotesque Regular"/>
                <a:cs typeface="Brandon Grotesque Regular"/>
              </a:rPr>
              <a:t>Missing You</a:t>
            </a:r>
          </a:p>
          <a:p>
            <a:pPr marL="12700" marR="2397125">
              <a:lnSpc>
                <a:spcPct val="114999"/>
              </a:lnSpc>
            </a:pPr>
            <a:endParaRPr sz="2000" dirty="0">
              <a:latin typeface="Brandon Grotesque Regular"/>
              <a:cs typeface="Brandon Grotesque Regular"/>
            </a:endParaRPr>
          </a:p>
        </p:txBody>
      </p:sp>
      <p:sp>
        <p:nvSpPr>
          <p:cNvPr id="3" name="object 3">
            <a:extLst>
              <a:ext uri="{FF2B5EF4-FFF2-40B4-BE49-F238E27FC236}">
                <a16:creationId xmlns:a16="http://schemas.microsoft.com/office/drawing/2014/main" id="{1AF9EF7D-F65F-671F-6CEE-C933A7E2A89A}"/>
              </a:ext>
            </a:extLst>
          </p:cNvPr>
          <p:cNvSpPr txBox="1">
            <a:spLocks noGrp="1"/>
          </p:cNvSpPr>
          <p:nvPr>
            <p:ph type="title"/>
          </p:nvPr>
        </p:nvSpPr>
        <p:spPr>
          <a:xfrm>
            <a:off x="1445300" y="1038225"/>
            <a:ext cx="5120600" cy="366767"/>
          </a:xfrm>
          <a:prstGeom prst="rect">
            <a:avLst/>
          </a:prstGeom>
        </p:spPr>
        <p:txBody>
          <a:bodyPr vert="horz" wrap="square" lIns="0" tIns="12700" rIns="0" bIns="0" rtlCol="0">
            <a:spAutoFit/>
          </a:bodyPr>
          <a:lstStyle/>
          <a:p>
            <a:pPr marL="12700">
              <a:lnSpc>
                <a:spcPct val="100000"/>
              </a:lnSpc>
              <a:spcBef>
                <a:spcPts val="100"/>
              </a:spcBef>
            </a:pPr>
            <a:r>
              <a:rPr lang="en-US" spc="50" dirty="0"/>
              <a:t>Occasions and Reasons to send cards</a:t>
            </a:r>
            <a:endParaRPr spc="50" dirty="0"/>
          </a:p>
        </p:txBody>
      </p:sp>
    </p:spTree>
    <p:extLst>
      <p:ext uri="{BB962C8B-B14F-4D97-AF65-F5344CB8AC3E}">
        <p14:creationId xmlns:p14="http://schemas.microsoft.com/office/powerpoint/2010/main" val="3811032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C0B54-BB5B-FDE9-C81B-99696BD5CF7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04F3C48-A01C-0FCA-CF94-B21E9BECD430}"/>
              </a:ext>
            </a:extLst>
          </p:cNvPr>
          <p:cNvSpPr txBox="1">
            <a:spLocks noGrp="1"/>
          </p:cNvSpPr>
          <p:nvPr>
            <p:ph type="title"/>
          </p:nvPr>
        </p:nvSpPr>
        <p:spPr>
          <a:xfrm>
            <a:off x="1445299" y="1647826"/>
            <a:ext cx="7306309" cy="382156"/>
          </a:xfrm>
          <a:prstGeom prst="rect">
            <a:avLst/>
          </a:prstGeom>
        </p:spPr>
        <p:txBody>
          <a:bodyPr vert="horz" wrap="square" lIns="0" tIns="12700" rIns="0" bIns="0" rtlCol="0">
            <a:spAutoFit/>
          </a:bodyPr>
          <a:lstStyle/>
          <a:p>
            <a:pPr marL="12700">
              <a:spcBef>
                <a:spcPts val="100"/>
              </a:spcBef>
            </a:pPr>
            <a:r>
              <a:rPr lang="en-US" spc="75" dirty="0"/>
              <a:t>Sentence Starters</a:t>
            </a:r>
            <a:r>
              <a:rPr lang="en-US" sz="2400" spc="85" dirty="0">
                <a:solidFill>
                  <a:srgbClr val="6A4A9E"/>
                </a:solidFill>
                <a:latin typeface="Brandon Grotesque Regular"/>
                <a:cs typeface="Brandon Grotesque Regular"/>
              </a:rPr>
              <a:t>:</a:t>
            </a:r>
            <a:endParaRPr spc="-50" dirty="0"/>
          </a:p>
        </p:txBody>
      </p:sp>
      <p:sp>
        <p:nvSpPr>
          <p:cNvPr id="3" name="object 3">
            <a:extLst>
              <a:ext uri="{FF2B5EF4-FFF2-40B4-BE49-F238E27FC236}">
                <a16:creationId xmlns:a16="http://schemas.microsoft.com/office/drawing/2014/main" id="{687887CC-0D90-1BCD-8F30-DB0316DACBDA}"/>
              </a:ext>
            </a:extLst>
          </p:cNvPr>
          <p:cNvSpPr txBox="1"/>
          <p:nvPr/>
        </p:nvSpPr>
        <p:spPr>
          <a:xfrm>
            <a:off x="1445300" y="2380655"/>
            <a:ext cx="7306309" cy="3239348"/>
          </a:xfrm>
          <a:prstGeom prst="rect">
            <a:avLst/>
          </a:prstGeom>
        </p:spPr>
        <p:txBody>
          <a:bodyPr vert="horz" wrap="square" lIns="0" tIns="12700" rIns="0" bIns="0" rtlCol="0">
            <a:spAutoFit/>
          </a:bodyPr>
          <a:lstStyle/>
          <a:p>
            <a:pPr marL="355600" indent="-342900">
              <a:lnSpc>
                <a:spcPct val="100000"/>
              </a:lnSpc>
              <a:spcBef>
                <a:spcPts val="2280"/>
              </a:spcBef>
              <a:buFont typeface="Arial" panose="020B0604020202020204" pitchFamily="34" charset="0"/>
              <a:buChar char="•"/>
              <a:tabLst>
                <a:tab pos="174625" algn="l"/>
              </a:tabLst>
            </a:pPr>
            <a:r>
              <a:rPr lang="en-US" sz="1900" spc="50" dirty="0">
                <a:solidFill>
                  <a:srgbClr val="6A4A9E"/>
                </a:solidFill>
                <a:latin typeface="Brandon Grotesque Regular"/>
                <a:cs typeface="Brandon Grotesque Regular"/>
              </a:rPr>
              <a:t>I wanted to let you know...</a:t>
            </a:r>
            <a:endParaRPr lang="en-US" sz="1900" spc="80" dirty="0">
              <a:solidFill>
                <a:srgbClr val="6A4A9E"/>
              </a:solidFill>
              <a:latin typeface="Brandon Grotesque Regular"/>
              <a:cs typeface="Brandon Grotesque Regular"/>
            </a:endParaRPr>
          </a:p>
          <a:p>
            <a:pPr marL="355600" indent="-342900">
              <a:lnSpc>
                <a:spcPct val="100000"/>
              </a:lnSpc>
              <a:spcBef>
                <a:spcPts val="2280"/>
              </a:spcBef>
              <a:buFont typeface="Arial" panose="020B0604020202020204" pitchFamily="34" charset="0"/>
              <a:buChar char="•"/>
              <a:tabLst>
                <a:tab pos="174625" algn="l"/>
              </a:tabLst>
            </a:pPr>
            <a:r>
              <a:rPr lang="en-GB" sz="1900" spc="35" dirty="0">
                <a:solidFill>
                  <a:srgbClr val="6A4A9E"/>
                </a:solidFill>
                <a:latin typeface="Brandon Grotesque Regular"/>
                <a:cs typeface="Brandon Grotesque Regular"/>
              </a:rPr>
              <a:t>I’m sending this to you because…</a:t>
            </a:r>
          </a:p>
          <a:p>
            <a:pPr marL="355600" indent="-342900">
              <a:lnSpc>
                <a:spcPct val="100000"/>
              </a:lnSpc>
              <a:spcBef>
                <a:spcPts val="2280"/>
              </a:spcBef>
              <a:buFont typeface="Arial" panose="020B0604020202020204" pitchFamily="34" charset="0"/>
              <a:buChar char="•"/>
              <a:tabLst>
                <a:tab pos="174625" algn="l"/>
              </a:tabLst>
            </a:pPr>
            <a:r>
              <a:rPr lang="en-GB" sz="1900" spc="35" dirty="0">
                <a:solidFill>
                  <a:srgbClr val="6A4A9E"/>
                </a:solidFill>
                <a:latin typeface="Brandon Grotesque Regular"/>
                <a:cs typeface="Brandon Grotesque Regular"/>
              </a:rPr>
              <a:t>Thank you for…</a:t>
            </a:r>
          </a:p>
          <a:p>
            <a:pPr marL="355600" indent="-342900">
              <a:lnSpc>
                <a:spcPct val="100000"/>
              </a:lnSpc>
              <a:spcBef>
                <a:spcPts val="2280"/>
              </a:spcBef>
              <a:buFont typeface="Arial" panose="020B0604020202020204" pitchFamily="34" charset="0"/>
              <a:buChar char="•"/>
              <a:tabLst>
                <a:tab pos="174625" algn="l"/>
              </a:tabLst>
            </a:pPr>
            <a:r>
              <a:rPr lang="en-GB" sz="1900" spc="35" dirty="0">
                <a:solidFill>
                  <a:srgbClr val="6A4A9E"/>
                </a:solidFill>
                <a:latin typeface="Brandon Grotesque Regular"/>
                <a:cs typeface="Brandon Grotesque Regular"/>
              </a:rPr>
              <a:t>Just wanted to say…</a:t>
            </a:r>
          </a:p>
          <a:p>
            <a:pPr marL="355600" indent="-342900">
              <a:lnSpc>
                <a:spcPct val="100000"/>
              </a:lnSpc>
              <a:spcBef>
                <a:spcPts val="2280"/>
              </a:spcBef>
              <a:buFont typeface="Arial" panose="020B0604020202020204" pitchFamily="34" charset="0"/>
              <a:buChar char="•"/>
              <a:tabLst>
                <a:tab pos="174625" algn="l"/>
              </a:tabLst>
            </a:pPr>
            <a:r>
              <a:rPr lang="en-GB" sz="1900" spc="35" dirty="0">
                <a:solidFill>
                  <a:srgbClr val="6A4A9E"/>
                </a:solidFill>
                <a:latin typeface="Brandon Grotesque Regular"/>
                <a:cs typeface="Brandon Grotesque Regular"/>
              </a:rPr>
              <a:t>I made this for you because…</a:t>
            </a:r>
          </a:p>
          <a:p>
            <a:pPr marL="12700">
              <a:lnSpc>
                <a:spcPct val="100000"/>
              </a:lnSpc>
              <a:tabLst>
                <a:tab pos="174625" algn="l"/>
              </a:tabLst>
            </a:pPr>
            <a:endParaRPr lang="en-GB" sz="1900" spc="35" dirty="0">
              <a:solidFill>
                <a:srgbClr val="6A4A9E"/>
              </a:solidFill>
              <a:latin typeface="Brandon Grotesque Regular"/>
              <a:cs typeface="Brandon Grotesque Regular"/>
            </a:endParaRPr>
          </a:p>
          <a:p>
            <a:pPr marL="174625" indent="-161925">
              <a:lnSpc>
                <a:spcPct val="100000"/>
              </a:lnSpc>
              <a:buChar char="-"/>
              <a:tabLst>
                <a:tab pos="174625" algn="l"/>
              </a:tabLst>
            </a:pPr>
            <a:endParaRPr sz="1900" dirty="0">
              <a:latin typeface="Brandon Grotesque Regular"/>
              <a:cs typeface="Brandon Grotesque Regular"/>
            </a:endParaRPr>
          </a:p>
        </p:txBody>
      </p:sp>
    </p:spTree>
    <p:extLst>
      <p:ext uri="{BB962C8B-B14F-4D97-AF65-F5344CB8AC3E}">
        <p14:creationId xmlns:p14="http://schemas.microsoft.com/office/powerpoint/2010/main" val="3151055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07ED2B5D2DDDB489DB61A7B7329D3D9" ma:contentTypeVersion="14" ma:contentTypeDescription="Create a new document." ma:contentTypeScope="" ma:versionID="f7d79007c258d95788e089734223b55a">
  <xsd:schema xmlns:xsd="http://www.w3.org/2001/XMLSchema" xmlns:xs="http://www.w3.org/2001/XMLSchema" xmlns:p="http://schemas.microsoft.com/office/2006/metadata/properties" xmlns:ns2="6647157c-ddd6-48a3-bbe1-9d0437d9aef6" xmlns:ns3="17018cdb-0180-4c64-8c1b-acadfa29c43f" targetNamespace="http://schemas.microsoft.com/office/2006/metadata/properties" ma:root="true" ma:fieldsID="e7f3694bb6e8237049a567cbcb5c3c2e" ns2:_="" ns3:_="">
    <xsd:import namespace="6647157c-ddd6-48a3-bbe1-9d0437d9aef6"/>
    <xsd:import namespace="17018cdb-0180-4c64-8c1b-acadfa29c43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element ref="ns2:Order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7157c-ddd6-48a3-bbe1-9d0437d9ae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c952326d-01d1-48cb-b5ff-945ad5921f7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Order0" ma:index="21" nillable="true" ma:displayName="Order" ma:default="1" ma:format="Dropdown" ma:internalName="Order0" ma:percentage="FALS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17018cdb-0180-4c64-8c1b-acadfa29c43f"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ca8a954-5feb-4632-8550-11bc4cd9f81d}" ma:internalName="TaxCatchAll" ma:showField="CatchAllData" ma:web="17018cdb-0180-4c64-8c1b-acadfa29c43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647157c-ddd6-48a3-bbe1-9d0437d9aef6">
      <Terms xmlns="http://schemas.microsoft.com/office/infopath/2007/PartnerControls"/>
    </lcf76f155ced4ddcb4097134ff3c332f>
    <TaxCatchAll xmlns="17018cdb-0180-4c64-8c1b-acadfa29c43f" xsi:nil="true"/>
    <Order0 xmlns="6647157c-ddd6-48a3-bbe1-9d0437d9aef6">1</Order0>
  </documentManagement>
</p:properties>
</file>

<file path=customXml/itemProps1.xml><?xml version="1.0" encoding="utf-8"?>
<ds:datastoreItem xmlns:ds="http://schemas.openxmlformats.org/officeDocument/2006/customXml" ds:itemID="{0B240611-4E4A-41D9-9C3C-40ACB587FFDD}"/>
</file>

<file path=customXml/itemProps2.xml><?xml version="1.0" encoding="utf-8"?>
<ds:datastoreItem xmlns:ds="http://schemas.openxmlformats.org/officeDocument/2006/customXml" ds:itemID="{98D42498-D706-466E-865F-FFA24311FD55}"/>
</file>

<file path=customXml/itemProps3.xml><?xml version="1.0" encoding="utf-8"?>
<ds:datastoreItem xmlns:ds="http://schemas.openxmlformats.org/officeDocument/2006/customXml" ds:itemID="{A52FB741-F5C5-4F31-9551-E0AC3AEF4FF7}"/>
</file>

<file path=docProps/app.xml><?xml version="1.0" encoding="utf-8"?>
<Properties xmlns="http://schemas.openxmlformats.org/officeDocument/2006/extended-properties" xmlns:vt="http://schemas.openxmlformats.org/officeDocument/2006/docPropsVTypes">
  <Template/>
  <TotalTime>26</TotalTime>
  <Words>962</Words>
  <Application>Microsoft Macintosh PowerPoint</Application>
  <PresentationFormat>Custom</PresentationFormat>
  <Paragraphs>83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Brandon Grotesque Black</vt:lpstr>
      <vt:lpstr>Brandon Grotesque Regular</vt:lpstr>
      <vt:lpstr>Office Theme</vt:lpstr>
      <vt:lpstr>PowerPoint Presentation</vt:lpstr>
      <vt:lpstr>Who are the Greeting Card Association (GCA)?</vt:lpstr>
      <vt:lpstr>What is the Card Club?</vt:lpstr>
      <vt:lpstr>PowerPoint Presentation</vt:lpstr>
      <vt:lpstr>How it works</vt:lpstr>
      <vt:lpstr>Getting Started</vt:lpstr>
      <vt:lpstr>Calendar Dates for 2025 - 2026</vt:lpstr>
      <vt:lpstr>Occasions and Reasons to send cards</vt:lpstr>
      <vt:lpstr>Sentence Starters:</vt:lpstr>
      <vt:lpstr>Sentence Ends:</vt:lpstr>
      <vt:lpstr>What the Card Club Pack includes: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Fergusson</dc:creator>
  <cp:lastModifiedBy>Rebecca Green</cp:lastModifiedBy>
  <cp:revision>7</cp:revision>
  <dcterms:created xsi:type="dcterms:W3CDTF">2024-08-05T20:22:41Z</dcterms:created>
  <dcterms:modified xsi:type="dcterms:W3CDTF">2025-07-01T13:40:34Z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2024-07-22T00:00:00Z</vt:filetime>
  </property>
  <property fmtid="{D5CDD505-2E9C-101B-9397-08002B2CF9AE}" pid="3" name="Creator">
    <vt:lpwstr>Adobe InDesign 19.0 (Macintosh)</vt:lpwstr>
  </property>
  <property fmtid="{D5CDD505-2E9C-101B-9397-08002B2CF9AE}" pid="4" name="LastSaved">
    <vt:filetime>2024-08-05T00:00:00Z</vt:filetime>
  </property>
  <property fmtid="{D5CDD505-2E9C-101B-9397-08002B2CF9AE}" pid="5" name="Producer">
    <vt:lpwstr>Adobe PDF Library 17.0</vt:lpwstr>
  </property>
  <property fmtid="{D5CDD505-2E9C-101B-9397-08002B2CF9AE}" pid="6" name="MediaServiceImageTags">
    <vt:lpwstr/>
  </property>
  <property fmtid="{D5CDD505-2E9C-101B-9397-08002B2CF9AE}" pid="7" name="ContentTypeId">
    <vt:lpwstr>0x010100007ED2B5D2DDDB489DB61A7B7329D3D9</vt:lpwstr>
  </property>
</Properties>
</file>